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0" r:id="rId1"/>
  </p:sldMasterIdLst>
  <p:notesMasterIdLst>
    <p:notesMasterId r:id="rId67"/>
  </p:notesMasterIdLst>
  <p:handoutMasterIdLst>
    <p:handoutMasterId r:id="rId68"/>
  </p:handoutMasterIdLst>
  <p:sldIdLst>
    <p:sldId id="584" r:id="rId2"/>
    <p:sldId id="544" r:id="rId3"/>
    <p:sldId id="545" r:id="rId4"/>
    <p:sldId id="572" r:id="rId5"/>
    <p:sldId id="548" r:id="rId6"/>
    <p:sldId id="549" r:id="rId7"/>
    <p:sldId id="550" r:id="rId8"/>
    <p:sldId id="587" r:id="rId9"/>
    <p:sldId id="561" r:id="rId10"/>
    <p:sldId id="551" r:id="rId11"/>
    <p:sldId id="552" r:id="rId12"/>
    <p:sldId id="553" r:id="rId13"/>
    <p:sldId id="555" r:id="rId14"/>
    <p:sldId id="546" r:id="rId15"/>
    <p:sldId id="562" r:id="rId16"/>
    <p:sldId id="560" r:id="rId17"/>
    <p:sldId id="559" r:id="rId18"/>
    <p:sldId id="558" r:id="rId19"/>
    <p:sldId id="557" r:id="rId20"/>
    <p:sldId id="501" r:id="rId21"/>
    <p:sldId id="472" r:id="rId22"/>
    <p:sldId id="515" r:id="rId23"/>
    <p:sldId id="516" r:id="rId24"/>
    <p:sldId id="517" r:id="rId25"/>
    <p:sldId id="519" r:id="rId26"/>
    <p:sldId id="480" r:id="rId27"/>
    <p:sldId id="520" r:id="rId28"/>
    <p:sldId id="521" r:id="rId29"/>
    <p:sldId id="522" r:id="rId30"/>
    <p:sldId id="523" r:id="rId31"/>
    <p:sldId id="524" r:id="rId32"/>
    <p:sldId id="525" r:id="rId33"/>
    <p:sldId id="526" r:id="rId34"/>
    <p:sldId id="585" r:id="rId35"/>
    <p:sldId id="527" r:id="rId36"/>
    <p:sldId id="528" r:id="rId37"/>
    <p:sldId id="534" r:id="rId38"/>
    <p:sldId id="532" r:id="rId39"/>
    <p:sldId id="535" r:id="rId40"/>
    <p:sldId id="538" r:id="rId41"/>
    <p:sldId id="539" r:id="rId42"/>
    <p:sldId id="540" r:id="rId43"/>
    <p:sldId id="541" r:id="rId44"/>
    <p:sldId id="542" r:id="rId45"/>
    <p:sldId id="543" r:id="rId46"/>
    <p:sldId id="518" r:id="rId47"/>
    <p:sldId id="581" r:id="rId48"/>
    <p:sldId id="583" r:id="rId49"/>
    <p:sldId id="582" r:id="rId50"/>
    <p:sldId id="564" r:id="rId51"/>
    <p:sldId id="570" r:id="rId52"/>
    <p:sldId id="569" r:id="rId53"/>
    <p:sldId id="563" r:id="rId54"/>
    <p:sldId id="568" r:id="rId55"/>
    <p:sldId id="586" r:id="rId56"/>
    <p:sldId id="566" r:id="rId57"/>
    <p:sldId id="567" r:id="rId58"/>
    <p:sldId id="547" r:id="rId59"/>
    <p:sldId id="573" r:id="rId60"/>
    <p:sldId id="577" r:id="rId61"/>
    <p:sldId id="574" r:id="rId62"/>
    <p:sldId id="575" r:id="rId63"/>
    <p:sldId id="579" r:id="rId64"/>
    <p:sldId id="580" r:id="rId65"/>
    <p:sldId id="578" r:id="rId66"/>
  </p:sldIdLst>
  <p:sldSz cx="9144000" cy="6858000" type="screen4x3"/>
  <p:notesSz cx="6870700" cy="97742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0033"/>
    <a:srgbClr val="000099"/>
    <a:srgbClr val="000070"/>
    <a:srgbClr val="FFFF66"/>
    <a:srgbClr val="FFFF00"/>
    <a:srgbClr val="FF0033"/>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7"/>
  </p:normalViewPr>
  <p:slideViewPr>
    <p:cSldViewPr snapToObjects="1">
      <p:cViewPr>
        <p:scale>
          <a:sx n="70" d="100"/>
          <a:sy n="70" d="100"/>
        </p:scale>
        <p:origin x="2304" y="6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38A54-8269-49A8-B4FC-48E5DD8A7CFE}"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CH"/>
        </a:p>
      </dgm:t>
    </dgm:pt>
    <dgm:pt modelId="{7C1A1535-CC56-4933-80E3-4536EC78EECC}">
      <dgm:prSet phldrT="[Texte]"/>
      <dgm:spPr>
        <a:solidFill>
          <a:schemeClr val="accent6"/>
        </a:solidFill>
        <a:ln>
          <a:noFill/>
        </a:ln>
      </dgm:spPr>
      <dgm:t>
        <a:bodyPr/>
        <a:lstStyle/>
        <a:p>
          <a:r>
            <a:rPr lang="fr-CH" dirty="0" smtClean="0">
              <a:latin typeface="Corbel"/>
              <a:cs typeface="Corbel"/>
            </a:rPr>
            <a:t>Ambivalence</a:t>
          </a:r>
          <a:endParaRPr lang="fr-CH" dirty="0">
            <a:latin typeface="Corbel"/>
            <a:cs typeface="Corbel"/>
          </a:endParaRPr>
        </a:p>
      </dgm:t>
    </dgm:pt>
    <dgm:pt modelId="{DD93A562-B4EB-49E3-A836-A45666D67700}" type="parTrans" cxnId="{0C3A2FB9-B96E-421F-80D5-A8253492EF3D}">
      <dgm:prSet/>
      <dgm:spPr/>
      <dgm:t>
        <a:bodyPr/>
        <a:lstStyle/>
        <a:p>
          <a:endParaRPr lang="fr-CH"/>
        </a:p>
      </dgm:t>
    </dgm:pt>
    <dgm:pt modelId="{E7908D32-418E-4AD0-9626-F991D3AE15F0}" type="sibTrans" cxnId="{0C3A2FB9-B96E-421F-80D5-A8253492EF3D}">
      <dgm:prSet/>
      <dgm:spPr/>
      <dgm:t>
        <a:bodyPr/>
        <a:lstStyle/>
        <a:p>
          <a:endParaRPr lang="fr-CH"/>
        </a:p>
      </dgm:t>
    </dgm:pt>
    <dgm:pt modelId="{7E8E3EA5-A785-4048-B27B-22A168E14BAF}">
      <dgm:prSet phldrT="[Texte]"/>
      <dgm:spPr>
        <a:solidFill>
          <a:schemeClr val="accent1">
            <a:lumMod val="40000"/>
            <a:lumOff val="60000"/>
          </a:schemeClr>
        </a:solidFill>
      </dgm:spPr>
      <dgm:t>
        <a:bodyPr/>
        <a:lstStyle/>
        <a:p>
          <a:r>
            <a:rPr lang="fr-CH" dirty="0" err="1" smtClean="0">
              <a:latin typeface="Corbel"/>
              <a:cs typeface="Corbel"/>
            </a:rPr>
            <a:t>Righting</a:t>
          </a:r>
          <a:r>
            <a:rPr lang="fr-CH" baseline="0" dirty="0" smtClean="0">
              <a:latin typeface="Corbel"/>
              <a:cs typeface="Corbel"/>
            </a:rPr>
            <a:t> reflex</a:t>
          </a:r>
          <a:endParaRPr lang="fr-CH" dirty="0">
            <a:latin typeface="Corbel"/>
            <a:cs typeface="Corbel"/>
          </a:endParaRPr>
        </a:p>
      </dgm:t>
    </dgm:pt>
    <dgm:pt modelId="{6B912E30-0C60-49B7-A308-532AA625752A}" type="parTrans" cxnId="{2BB9FEF9-F595-49AF-B120-5471EF657EB5}">
      <dgm:prSet/>
      <dgm:spPr/>
      <dgm:t>
        <a:bodyPr/>
        <a:lstStyle/>
        <a:p>
          <a:endParaRPr lang="fr-CH"/>
        </a:p>
      </dgm:t>
    </dgm:pt>
    <dgm:pt modelId="{25236626-D781-43ED-AD87-263224DA6E97}" type="sibTrans" cxnId="{2BB9FEF9-F595-49AF-B120-5471EF657EB5}">
      <dgm:prSet/>
      <dgm:spPr/>
      <dgm:t>
        <a:bodyPr/>
        <a:lstStyle/>
        <a:p>
          <a:endParaRPr lang="fr-CH"/>
        </a:p>
      </dgm:t>
    </dgm:pt>
    <dgm:pt modelId="{B7C332C8-BC46-46EE-A740-A603440D2E7B}" type="pres">
      <dgm:prSet presAssocID="{AB838A54-8269-49A8-B4FC-48E5DD8A7CFE}" presName="diagram" presStyleCnt="0">
        <dgm:presLayoutVars>
          <dgm:dir/>
          <dgm:resizeHandles val="exact"/>
        </dgm:presLayoutVars>
      </dgm:prSet>
      <dgm:spPr/>
      <dgm:t>
        <a:bodyPr/>
        <a:lstStyle/>
        <a:p>
          <a:endParaRPr lang="fr-CH"/>
        </a:p>
      </dgm:t>
    </dgm:pt>
    <dgm:pt modelId="{268520C7-B283-4E7D-8A80-B82D4111E8E7}" type="pres">
      <dgm:prSet presAssocID="{7C1A1535-CC56-4933-80E3-4536EC78EECC}" presName="arrow" presStyleLbl="node1" presStyleIdx="0" presStyleCnt="2">
        <dgm:presLayoutVars>
          <dgm:bulletEnabled val="1"/>
        </dgm:presLayoutVars>
      </dgm:prSet>
      <dgm:spPr/>
      <dgm:t>
        <a:bodyPr/>
        <a:lstStyle/>
        <a:p>
          <a:endParaRPr lang="fr-CH"/>
        </a:p>
      </dgm:t>
    </dgm:pt>
    <dgm:pt modelId="{F746D58F-8323-45CC-91F2-E741E48E5C2E}" type="pres">
      <dgm:prSet presAssocID="{7E8E3EA5-A785-4048-B27B-22A168E14BAF}" presName="arrow" presStyleLbl="node1" presStyleIdx="1" presStyleCnt="2" custRadScaleRad="104153" custRadScaleInc="451">
        <dgm:presLayoutVars>
          <dgm:bulletEnabled val="1"/>
        </dgm:presLayoutVars>
      </dgm:prSet>
      <dgm:spPr/>
      <dgm:t>
        <a:bodyPr/>
        <a:lstStyle/>
        <a:p>
          <a:endParaRPr lang="fr-CH"/>
        </a:p>
      </dgm:t>
    </dgm:pt>
  </dgm:ptLst>
  <dgm:cxnLst>
    <dgm:cxn modelId="{96A7E8D1-70CA-7040-B450-A3923300FD96}" type="presOf" srcId="{AB838A54-8269-49A8-B4FC-48E5DD8A7CFE}" destId="{B7C332C8-BC46-46EE-A740-A603440D2E7B}" srcOrd="0" destOrd="0" presId="urn:microsoft.com/office/officeart/2005/8/layout/arrow5"/>
    <dgm:cxn modelId="{0C3A2FB9-B96E-421F-80D5-A8253492EF3D}" srcId="{AB838A54-8269-49A8-B4FC-48E5DD8A7CFE}" destId="{7C1A1535-CC56-4933-80E3-4536EC78EECC}" srcOrd="0" destOrd="0" parTransId="{DD93A562-B4EB-49E3-A836-A45666D67700}" sibTransId="{E7908D32-418E-4AD0-9626-F991D3AE15F0}"/>
    <dgm:cxn modelId="{FD9B6C97-E529-1B4A-91B9-FBDDC8224038}" type="presOf" srcId="{7E8E3EA5-A785-4048-B27B-22A168E14BAF}" destId="{F746D58F-8323-45CC-91F2-E741E48E5C2E}" srcOrd="0" destOrd="0" presId="urn:microsoft.com/office/officeart/2005/8/layout/arrow5"/>
    <dgm:cxn modelId="{CF3287C2-F0A1-304A-8863-82516249FA40}" type="presOf" srcId="{7C1A1535-CC56-4933-80E3-4536EC78EECC}" destId="{268520C7-B283-4E7D-8A80-B82D4111E8E7}" srcOrd="0" destOrd="0" presId="urn:microsoft.com/office/officeart/2005/8/layout/arrow5"/>
    <dgm:cxn modelId="{2BB9FEF9-F595-49AF-B120-5471EF657EB5}" srcId="{AB838A54-8269-49A8-B4FC-48E5DD8A7CFE}" destId="{7E8E3EA5-A785-4048-B27B-22A168E14BAF}" srcOrd="1" destOrd="0" parTransId="{6B912E30-0C60-49B7-A308-532AA625752A}" sibTransId="{25236626-D781-43ED-AD87-263224DA6E97}"/>
    <dgm:cxn modelId="{40068FB6-A548-354F-9A84-773ABD491F37}" type="presParOf" srcId="{B7C332C8-BC46-46EE-A740-A603440D2E7B}" destId="{268520C7-B283-4E7D-8A80-B82D4111E8E7}" srcOrd="0" destOrd="0" presId="urn:microsoft.com/office/officeart/2005/8/layout/arrow5"/>
    <dgm:cxn modelId="{908F1CCD-F212-FF46-969E-BAD3DC839262}" type="presParOf" srcId="{B7C332C8-BC46-46EE-A740-A603440D2E7B}" destId="{F746D58F-8323-45CC-91F2-E741E48E5C2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B6D79-7428-43E9-9BBF-8BF90D65DED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CH"/>
        </a:p>
      </dgm:t>
    </dgm:pt>
    <dgm:pt modelId="{AD3F23C3-9E57-4D00-8349-DB4C7A3A1138}">
      <dgm:prSet phldrT="[Texte]" custT="1"/>
      <dgm:spPr/>
      <dgm:t>
        <a:bodyPr/>
        <a:lstStyle/>
        <a:p>
          <a:r>
            <a:rPr lang="fr-CH" sz="4400" b="1" dirty="0" smtClean="0">
              <a:latin typeface="Corbel"/>
              <a:cs typeface="Corbel"/>
            </a:rPr>
            <a:t>MI spirit</a:t>
          </a:r>
          <a:endParaRPr lang="fr-CH" sz="4400" b="1" dirty="0">
            <a:latin typeface="Corbel"/>
            <a:cs typeface="Corbel"/>
          </a:endParaRPr>
        </a:p>
      </dgm:t>
    </dgm:pt>
    <dgm:pt modelId="{68D72E33-D3EA-4890-ACC2-B1729D57EE62}" type="parTrans" cxnId="{2E84DA54-D930-419E-AB5C-C81622451061}">
      <dgm:prSet/>
      <dgm:spPr/>
      <dgm:t>
        <a:bodyPr/>
        <a:lstStyle/>
        <a:p>
          <a:endParaRPr lang="fr-CH">
            <a:latin typeface="Corbel"/>
            <a:cs typeface="Corbel"/>
          </a:endParaRPr>
        </a:p>
      </dgm:t>
    </dgm:pt>
    <dgm:pt modelId="{1DE237B3-3FFD-47E0-9095-BA196B030838}" type="sibTrans" cxnId="{2E84DA54-D930-419E-AB5C-C81622451061}">
      <dgm:prSet/>
      <dgm:spPr/>
      <dgm:t>
        <a:bodyPr/>
        <a:lstStyle/>
        <a:p>
          <a:endParaRPr lang="fr-CH">
            <a:latin typeface="Corbel"/>
            <a:cs typeface="Corbel"/>
          </a:endParaRPr>
        </a:p>
      </dgm:t>
    </dgm:pt>
    <dgm:pt modelId="{CDD4E017-9E45-4CBF-98A8-8B2C334FDE01}">
      <dgm:prSet phldrT="[Texte]" custT="1"/>
      <dgm:spPr/>
      <dgm:t>
        <a:bodyPr/>
        <a:lstStyle/>
        <a:p>
          <a:r>
            <a:rPr lang="fr-CH" sz="4000" dirty="0" smtClean="0">
              <a:latin typeface="Corbel"/>
              <a:cs typeface="Corbel"/>
            </a:rPr>
            <a:t>Collaboration / </a:t>
          </a:r>
          <a:r>
            <a:rPr lang="fr-CH" sz="4000" dirty="0" err="1" smtClean="0">
              <a:latin typeface="Corbel"/>
              <a:cs typeface="Corbel"/>
            </a:rPr>
            <a:t>partnership</a:t>
          </a:r>
          <a:r>
            <a:rPr lang="fr-CH" sz="4000" dirty="0" smtClean="0">
              <a:latin typeface="Corbel"/>
              <a:cs typeface="Corbel"/>
            </a:rPr>
            <a:t> </a:t>
          </a:r>
          <a:endParaRPr lang="fr-CH" sz="4000" dirty="0">
            <a:latin typeface="Corbel"/>
            <a:cs typeface="Corbel"/>
          </a:endParaRPr>
        </a:p>
      </dgm:t>
    </dgm:pt>
    <dgm:pt modelId="{94EF8D1E-9FA7-46EC-AB1E-D11B1B52CFB2}" type="parTrans" cxnId="{65EE9E99-B5C9-43EE-9F7A-083C892C0DF1}">
      <dgm:prSet/>
      <dgm:spPr/>
      <dgm:t>
        <a:bodyPr/>
        <a:lstStyle/>
        <a:p>
          <a:endParaRPr lang="fr-CH">
            <a:latin typeface="Corbel"/>
            <a:cs typeface="Corbel"/>
          </a:endParaRPr>
        </a:p>
      </dgm:t>
    </dgm:pt>
    <dgm:pt modelId="{0F60FB56-885E-4433-A79C-107730E8CF3F}" type="sibTrans" cxnId="{65EE9E99-B5C9-43EE-9F7A-083C892C0DF1}">
      <dgm:prSet/>
      <dgm:spPr/>
      <dgm:t>
        <a:bodyPr/>
        <a:lstStyle/>
        <a:p>
          <a:endParaRPr lang="fr-CH">
            <a:latin typeface="Corbel"/>
            <a:cs typeface="Corbel"/>
          </a:endParaRPr>
        </a:p>
      </dgm:t>
    </dgm:pt>
    <dgm:pt modelId="{C50728CA-5421-4300-AF35-0B70C2E1DE11}">
      <dgm:prSet phldrT="[Texte]" custT="1"/>
      <dgm:spPr/>
      <dgm:t>
        <a:bodyPr/>
        <a:lstStyle/>
        <a:p>
          <a:pPr algn="ctr"/>
          <a:endParaRPr lang="fr-CH" sz="4000" dirty="0" smtClean="0">
            <a:latin typeface="Corbel"/>
            <a:cs typeface="Corbel"/>
          </a:endParaRPr>
        </a:p>
        <a:p>
          <a:pPr algn="ctr"/>
          <a:r>
            <a:rPr lang="fr-CH" sz="4000" dirty="0" smtClean="0">
              <a:latin typeface="Corbel"/>
              <a:cs typeface="Corbel"/>
            </a:rPr>
            <a:t>Acceptation</a:t>
          </a:r>
          <a:endParaRPr lang="fr-CH" sz="2000" dirty="0" smtClean="0">
            <a:latin typeface="Corbel"/>
            <a:cs typeface="Corbel"/>
          </a:endParaRPr>
        </a:p>
        <a:p>
          <a:pPr algn="ctr"/>
          <a:r>
            <a:rPr lang="fr-CH" sz="2000" baseline="0" dirty="0" smtClean="0">
              <a:latin typeface="Corbel"/>
              <a:cs typeface="Corbel"/>
            </a:rPr>
            <a:t>                    </a:t>
          </a:r>
          <a:r>
            <a:rPr lang="fr-CH" sz="2000" dirty="0" smtClean="0">
              <a:latin typeface="Corbel"/>
              <a:cs typeface="Corbel"/>
            </a:rPr>
            <a:t>Values</a:t>
          </a:r>
        </a:p>
        <a:p>
          <a:pPr algn="ctr"/>
          <a:r>
            <a:rPr lang="fr-CH" sz="2000" dirty="0" smtClean="0">
              <a:latin typeface="Corbel"/>
              <a:cs typeface="Corbel"/>
            </a:rPr>
            <a:t>	</a:t>
          </a:r>
          <a:r>
            <a:rPr lang="fr-CH" sz="2000" dirty="0" err="1" smtClean="0">
              <a:latin typeface="Corbel"/>
              <a:cs typeface="Corbel"/>
            </a:rPr>
            <a:t>Empathy</a:t>
          </a:r>
          <a:endParaRPr lang="fr-CH" sz="2000" dirty="0" smtClean="0">
            <a:latin typeface="Corbel"/>
            <a:cs typeface="Corbel"/>
          </a:endParaRPr>
        </a:p>
        <a:p>
          <a:pPr algn="ctr"/>
          <a:r>
            <a:rPr lang="fr-CH" sz="2000" dirty="0" smtClean="0">
              <a:latin typeface="Corbel"/>
              <a:cs typeface="Corbel"/>
            </a:rPr>
            <a:t>	 </a:t>
          </a:r>
          <a:r>
            <a:rPr lang="fr-CH" sz="2000" dirty="0" err="1" smtClean="0">
              <a:latin typeface="Corbel"/>
              <a:cs typeface="Corbel"/>
            </a:rPr>
            <a:t>Autonomy</a:t>
          </a:r>
          <a:endParaRPr lang="fr-CH" sz="2000" dirty="0" smtClean="0">
            <a:latin typeface="Corbel"/>
            <a:cs typeface="Corbel"/>
          </a:endParaRPr>
        </a:p>
        <a:p>
          <a:pPr algn="l"/>
          <a:r>
            <a:rPr lang="fr-CH" sz="2000" dirty="0" smtClean="0">
              <a:latin typeface="Corbel"/>
              <a:cs typeface="Corbel"/>
            </a:rPr>
            <a:t>	     Affirmation</a:t>
          </a:r>
          <a:endParaRPr lang="fr-CH" sz="2000" dirty="0">
            <a:latin typeface="Corbel"/>
            <a:cs typeface="Corbel"/>
          </a:endParaRPr>
        </a:p>
      </dgm:t>
    </dgm:pt>
    <dgm:pt modelId="{F661DC3D-2BAB-4249-8B48-AA2F682C39ED}" type="parTrans" cxnId="{BBAAE134-0F61-485A-8894-046D9899686D}">
      <dgm:prSet/>
      <dgm:spPr/>
      <dgm:t>
        <a:bodyPr/>
        <a:lstStyle/>
        <a:p>
          <a:endParaRPr lang="fr-CH">
            <a:latin typeface="Corbel"/>
            <a:cs typeface="Corbel"/>
          </a:endParaRPr>
        </a:p>
      </dgm:t>
    </dgm:pt>
    <dgm:pt modelId="{14C49DFD-786C-4CBE-8B27-140BFF52F6EF}" type="sibTrans" cxnId="{BBAAE134-0F61-485A-8894-046D9899686D}">
      <dgm:prSet/>
      <dgm:spPr/>
      <dgm:t>
        <a:bodyPr/>
        <a:lstStyle/>
        <a:p>
          <a:endParaRPr lang="fr-CH">
            <a:latin typeface="Corbel"/>
            <a:cs typeface="Corbel"/>
          </a:endParaRPr>
        </a:p>
      </dgm:t>
    </dgm:pt>
    <dgm:pt modelId="{071E4E26-E32D-41C3-A130-2359A9F18B3B}">
      <dgm:prSet phldrT="[Texte]" custT="1"/>
      <dgm:spPr/>
      <dgm:t>
        <a:bodyPr/>
        <a:lstStyle/>
        <a:p>
          <a:r>
            <a:rPr lang="fr-CH" sz="4000" dirty="0" smtClean="0">
              <a:latin typeface="Corbel"/>
              <a:cs typeface="Corbel"/>
            </a:rPr>
            <a:t>Compassion </a:t>
          </a:r>
          <a:endParaRPr lang="fr-CH" sz="4000" dirty="0">
            <a:latin typeface="Corbel"/>
            <a:cs typeface="Corbel"/>
          </a:endParaRPr>
        </a:p>
      </dgm:t>
    </dgm:pt>
    <dgm:pt modelId="{45A3D5E2-B5BA-40A3-9172-1302B7CE395E}" type="parTrans" cxnId="{863BC21B-1F5D-4331-8688-E68CB6FDAEDA}">
      <dgm:prSet/>
      <dgm:spPr/>
      <dgm:t>
        <a:bodyPr/>
        <a:lstStyle/>
        <a:p>
          <a:endParaRPr lang="fr-CH">
            <a:latin typeface="Corbel"/>
            <a:cs typeface="Corbel"/>
          </a:endParaRPr>
        </a:p>
      </dgm:t>
    </dgm:pt>
    <dgm:pt modelId="{54D656A9-927D-4C0A-AAD2-C4EF648D9797}" type="sibTrans" cxnId="{863BC21B-1F5D-4331-8688-E68CB6FDAEDA}">
      <dgm:prSet/>
      <dgm:spPr/>
      <dgm:t>
        <a:bodyPr/>
        <a:lstStyle/>
        <a:p>
          <a:endParaRPr lang="fr-CH">
            <a:latin typeface="Corbel"/>
            <a:cs typeface="Corbel"/>
          </a:endParaRPr>
        </a:p>
      </dgm:t>
    </dgm:pt>
    <dgm:pt modelId="{6AD02F65-7B34-4298-8C6A-07CEC0576317}">
      <dgm:prSet phldrT="[Texte]" custT="1"/>
      <dgm:spPr/>
      <dgm:t>
        <a:bodyPr/>
        <a:lstStyle/>
        <a:p>
          <a:r>
            <a:rPr lang="fr-CH" sz="4000" dirty="0" smtClean="0">
              <a:latin typeface="Corbel"/>
              <a:cs typeface="Corbel"/>
            </a:rPr>
            <a:t>Evocation </a:t>
          </a:r>
          <a:endParaRPr lang="fr-CH" sz="4000" dirty="0">
            <a:latin typeface="Corbel"/>
            <a:cs typeface="Corbel"/>
          </a:endParaRPr>
        </a:p>
      </dgm:t>
    </dgm:pt>
    <dgm:pt modelId="{27B3E196-C4E1-42F0-95FA-CC4F907CDB2A}" type="parTrans" cxnId="{3592AD7C-12B7-4217-9A13-6109C7D9FD1A}">
      <dgm:prSet/>
      <dgm:spPr/>
      <dgm:t>
        <a:bodyPr/>
        <a:lstStyle/>
        <a:p>
          <a:endParaRPr lang="fr-CH">
            <a:latin typeface="Corbel"/>
            <a:cs typeface="Corbel"/>
          </a:endParaRPr>
        </a:p>
      </dgm:t>
    </dgm:pt>
    <dgm:pt modelId="{1049606F-7DC7-436D-9B0E-2AAE6D2CBC66}" type="sibTrans" cxnId="{3592AD7C-12B7-4217-9A13-6109C7D9FD1A}">
      <dgm:prSet/>
      <dgm:spPr/>
      <dgm:t>
        <a:bodyPr/>
        <a:lstStyle/>
        <a:p>
          <a:endParaRPr lang="fr-CH">
            <a:latin typeface="Corbel"/>
            <a:cs typeface="Corbel"/>
          </a:endParaRPr>
        </a:p>
      </dgm:t>
    </dgm:pt>
    <dgm:pt modelId="{B542E6F6-B1FC-4556-BD7F-84D88B4961A5}" type="pres">
      <dgm:prSet presAssocID="{7C3B6D79-7428-43E9-9BBF-8BF90D65DED9}" presName="diagram" presStyleCnt="0">
        <dgm:presLayoutVars>
          <dgm:chMax val="1"/>
          <dgm:dir/>
          <dgm:animLvl val="ctr"/>
          <dgm:resizeHandles val="exact"/>
        </dgm:presLayoutVars>
      </dgm:prSet>
      <dgm:spPr/>
      <dgm:t>
        <a:bodyPr/>
        <a:lstStyle/>
        <a:p>
          <a:endParaRPr lang="fr-CH"/>
        </a:p>
      </dgm:t>
    </dgm:pt>
    <dgm:pt modelId="{EC0384ED-10FC-4D3A-9DC7-6781E266AF1F}" type="pres">
      <dgm:prSet presAssocID="{7C3B6D79-7428-43E9-9BBF-8BF90D65DED9}" presName="matrix" presStyleCnt="0"/>
      <dgm:spPr/>
    </dgm:pt>
    <dgm:pt modelId="{32B0E78F-099A-4EDD-9513-6844A2D9DC39}" type="pres">
      <dgm:prSet presAssocID="{7C3B6D79-7428-43E9-9BBF-8BF90D65DED9}" presName="tile1" presStyleLbl="node1" presStyleIdx="0" presStyleCnt="4" custLinFactNeighborX="611"/>
      <dgm:spPr/>
      <dgm:t>
        <a:bodyPr/>
        <a:lstStyle/>
        <a:p>
          <a:endParaRPr lang="fr-CH"/>
        </a:p>
      </dgm:t>
    </dgm:pt>
    <dgm:pt modelId="{63DBA6CF-ABD8-4A53-B9E0-13F21F2143DC}" type="pres">
      <dgm:prSet presAssocID="{7C3B6D79-7428-43E9-9BBF-8BF90D65DED9}" presName="tile1text" presStyleLbl="node1" presStyleIdx="0" presStyleCnt="4">
        <dgm:presLayoutVars>
          <dgm:chMax val="0"/>
          <dgm:chPref val="0"/>
          <dgm:bulletEnabled val="1"/>
        </dgm:presLayoutVars>
      </dgm:prSet>
      <dgm:spPr/>
      <dgm:t>
        <a:bodyPr/>
        <a:lstStyle/>
        <a:p>
          <a:endParaRPr lang="fr-CH"/>
        </a:p>
      </dgm:t>
    </dgm:pt>
    <dgm:pt modelId="{0C7112A5-F399-49AB-A67E-C928A278145E}" type="pres">
      <dgm:prSet presAssocID="{7C3B6D79-7428-43E9-9BBF-8BF90D65DED9}" presName="tile2" presStyleLbl="node1" presStyleIdx="1" presStyleCnt="4"/>
      <dgm:spPr/>
      <dgm:t>
        <a:bodyPr/>
        <a:lstStyle/>
        <a:p>
          <a:endParaRPr lang="fr-CH"/>
        </a:p>
      </dgm:t>
    </dgm:pt>
    <dgm:pt modelId="{35766A58-2192-403B-A99D-ACE60821ED05}" type="pres">
      <dgm:prSet presAssocID="{7C3B6D79-7428-43E9-9BBF-8BF90D65DED9}" presName="tile2text" presStyleLbl="node1" presStyleIdx="1" presStyleCnt="4">
        <dgm:presLayoutVars>
          <dgm:chMax val="0"/>
          <dgm:chPref val="0"/>
          <dgm:bulletEnabled val="1"/>
        </dgm:presLayoutVars>
      </dgm:prSet>
      <dgm:spPr/>
      <dgm:t>
        <a:bodyPr/>
        <a:lstStyle/>
        <a:p>
          <a:endParaRPr lang="fr-CH"/>
        </a:p>
      </dgm:t>
    </dgm:pt>
    <dgm:pt modelId="{46E0E05F-0DDA-4128-9D3B-F0AE8785FB60}" type="pres">
      <dgm:prSet presAssocID="{7C3B6D79-7428-43E9-9BBF-8BF90D65DED9}" presName="tile3" presStyleLbl="node1" presStyleIdx="2" presStyleCnt="4"/>
      <dgm:spPr/>
      <dgm:t>
        <a:bodyPr/>
        <a:lstStyle/>
        <a:p>
          <a:endParaRPr lang="fr-CH"/>
        </a:p>
      </dgm:t>
    </dgm:pt>
    <dgm:pt modelId="{56346953-2983-44D6-871F-9D97CE129369}" type="pres">
      <dgm:prSet presAssocID="{7C3B6D79-7428-43E9-9BBF-8BF90D65DED9}" presName="tile3text" presStyleLbl="node1" presStyleIdx="2" presStyleCnt="4">
        <dgm:presLayoutVars>
          <dgm:chMax val="0"/>
          <dgm:chPref val="0"/>
          <dgm:bulletEnabled val="1"/>
        </dgm:presLayoutVars>
      </dgm:prSet>
      <dgm:spPr/>
      <dgm:t>
        <a:bodyPr/>
        <a:lstStyle/>
        <a:p>
          <a:endParaRPr lang="fr-CH"/>
        </a:p>
      </dgm:t>
    </dgm:pt>
    <dgm:pt modelId="{00523D6F-D977-4F6F-96D1-CCD7D0D2D2CA}" type="pres">
      <dgm:prSet presAssocID="{7C3B6D79-7428-43E9-9BBF-8BF90D65DED9}" presName="tile4" presStyleLbl="node1" presStyleIdx="3" presStyleCnt="4"/>
      <dgm:spPr/>
      <dgm:t>
        <a:bodyPr/>
        <a:lstStyle/>
        <a:p>
          <a:endParaRPr lang="fr-CH"/>
        </a:p>
      </dgm:t>
    </dgm:pt>
    <dgm:pt modelId="{752D3690-C225-4ED9-9F5F-691E1A7175D6}" type="pres">
      <dgm:prSet presAssocID="{7C3B6D79-7428-43E9-9BBF-8BF90D65DED9}" presName="tile4text" presStyleLbl="node1" presStyleIdx="3" presStyleCnt="4">
        <dgm:presLayoutVars>
          <dgm:chMax val="0"/>
          <dgm:chPref val="0"/>
          <dgm:bulletEnabled val="1"/>
        </dgm:presLayoutVars>
      </dgm:prSet>
      <dgm:spPr/>
      <dgm:t>
        <a:bodyPr/>
        <a:lstStyle/>
        <a:p>
          <a:endParaRPr lang="fr-CH"/>
        </a:p>
      </dgm:t>
    </dgm:pt>
    <dgm:pt modelId="{02F1D52C-D61D-4B29-89D3-BDCBDB83A70F}" type="pres">
      <dgm:prSet presAssocID="{7C3B6D79-7428-43E9-9BBF-8BF90D65DED9}" presName="centerTile" presStyleLbl="fgShp" presStyleIdx="0" presStyleCnt="1" custScaleX="157498" custScaleY="103140" custLinFactNeighborX="-2917" custLinFactNeighborY="0">
        <dgm:presLayoutVars>
          <dgm:chMax val="0"/>
          <dgm:chPref val="0"/>
        </dgm:presLayoutVars>
      </dgm:prSet>
      <dgm:spPr/>
      <dgm:t>
        <a:bodyPr/>
        <a:lstStyle/>
        <a:p>
          <a:endParaRPr lang="fr-CH"/>
        </a:p>
      </dgm:t>
    </dgm:pt>
  </dgm:ptLst>
  <dgm:cxnLst>
    <dgm:cxn modelId="{BAACA2D9-7E8E-164E-AFA6-D87E66765AD7}" type="presOf" srcId="{AD3F23C3-9E57-4D00-8349-DB4C7A3A1138}" destId="{02F1D52C-D61D-4B29-89D3-BDCBDB83A70F}" srcOrd="0" destOrd="0" presId="urn:microsoft.com/office/officeart/2005/8/layout/matrix1"/>
    <dgm:cxn modelId="{3592AD7C-12B7-4217-9A13-6109C7D9FD1A}" srcId="{AD3F23C3-9E57-4D00-8349-DB4C7A3A1138}" destId="{6AD02F65-7B34-4298-8C6A-07CEC0576317}" srcOrd="3" destOrd="0" parTransId="{27B3E196-C4E1-42F0-95FA-CC4F907CDB2A}" sibTransId="{1049606F-7DC7-436D-9B0E-2AAE6D2CBC66}"/>
    <dgm:cxn modelId="{E1374C60-0D34-554A-970C-9F711010E341}" type="presOf" srcId="{7C3B6D79-7428-43E9-9BBF-8BF90D65DED9}" destId="{B542E6F6-B1FC-4556-BD7F-84D88B4961A5}" srcOrd="0" destOrd="0" presId="urn:microsoft.com/office/officeart/2005/8/layout/matrix1"/>
    <dgm:cxn modelId="{92098E90-ECC7-B645-94D4-5A3B9907C997}" type="presOf" srcId="{6AD02F65-7B34-4298-8C6A-07CEC0576317}" destId="{00523D6F-D977-4F6F-96D1-CCD7D0D2D2CA}" srcOrd="0" destOrd="0" presId="urn:microsoft.com/office/officeart/2005/8/layout/matrix1"/>
    <dgm:cxn modelId="{9264245A-BDC6-C244-AE6A-06F78EDF44AE}" type="presOf" srcId="{071E4E26-E32D-41C3-A130-2359A9F18B3B}" destId="{46E0E05F-0DDA-4128-9D3B-F0AE8785FB60}" srcOrd="0" destOrd="0" presId="urn:microsoft.com/office/officeart/2005/8/layout/matrix1"/>
    <dgm:cxn modelId="{BB9503B1-3155-9C4C-B59B-2BAD786BEA2A}" type="presOf" srcId="{CDD4E017-9E45-4CBF-98A8-8B2C334FDE01}" destId="{32B0E78F-099A-4EDD-9513-6844A2D9DC39}" srcOrd="0" destOrd="0" presId="urn:microsoft.com/office/officeart/2005/8/layout/matrix1"/>
    <dgm:cxn modelId="{BBAAE134-0F61-485A-8894-046D9899686D}" srcId="{AD3F23C3-9E57-4D00-8349-DB4C7A3A1138}" destId="{C50728CA-5421-4300-AF35-0B70C2E1DE11}" srcOrd="1" destOrd="0" parTransId="{F661DC3D-2BAB-4249-8B48-AA2F682C39ED}" sibTransId="{14C49DFD-786C-4CBE-8B27-140BFF52F6EF}"/>
    <dgm:cxn modelId="{65EE9E99-B5C9-43EE-9F7A-083C892C0DF1}" srcId="{AD3F23C3-9E57-4D00-8349-DB4C7A3A1138}" destId="{CDD4E017-9E45-4CBF-98A8-8B2C334FDE01}" srcOrd="0" destOrd="0" parTransId="{94EF8D1E-9FA7-46EC-AB1E-D11B1B52CFB2}" sibTransId="{0F60FB56-885E-4433-A79C-107730E8CF3F}"/>
    <dgm:cxn modelId="{2E84DA54-D930-419E-AB5C-C81622451061}" srcId="{7C3B6D79-7428-43E9-9BBF-8BF90D65DED9}" destId="{AD3F23C3-9E57-4D00-8349-DB4C7A3A1138}" srcOrd="0" destOrd="0" parTransId="{68D72E33-D3EA-4890-ACC2-B1729D57EE62}" sibTransId="{1DE237B3-3FFD-47E0-9095-BA196B030838}"/>
    <dgm:cxn modelId="{863BC21B-1F5D-4331-8688-E68CB6FDAEDA}" srcId="{AD3F23C3-9E57-4D00-8349-DB4C7A3A1138}" destId="{071E4E26-E32D-41C3-A130-2359A9F18B3B}" srcOrd="2" destOrd="0" parTransId="{45A3D5E2-B5BA-40A3-9172-1302B7CE395E}" sibTransId="{54D656A9-927D-4C0A-AAD2-C4EF648D9797}"/>
    <dgm:cxn modelId="{B793027F-52C7-EB4C-9246-4043B37BFF7F}" type="presOf" srcId="{C50728CA-5421-4300-AF35-0B70C2E1DE11}" destId="{0C7112A5-F399-49AB-A67E-C928A278145E}" srcOrd="0" destOrd="0" presId="urn:microsoft.com/office/officeart/2005/8/layout/matrix1"/>
    <dgm:cxn modelId="{1D353D9B-F955-864C-886F-241C21A3E415}" type="presOf" srcId="{CDD4E017-9E45-4CBF-98A8-8B2C334FDE01}" destId="{63DBA6CF-ABD8-4A53-B9E0-13F21F2143DC}" srcOrd="1" destOrd="0" presId="urn:microsoft.com/office/officeart/2005/8/layout/matrix1"/>
    <dgm:cxn modelId="{76D5C13B-7B5E-354A-8028-A85DF5E56DEA}" type="presOf" srcId="{071E4E26-E32D-41C3-A130-2359A9F18B3B}" destId="{56346953-2983-44D6-871F-9D97CE129369}" srcOrd="1" destOrd="0" presId="urn:microsoft.com/office/officeart/2005/8/layout/matrix1"/>
    <dgm:cxn modelId="{9C0AB6E1-2907-E44E-A519-686CF275BF60}" type="presOf" srcId="{6AD02F65-7B34-4298-8C6A-07CEC0576317}" destId="{752D3690-C225-4ED9-9F5F-691E1A7175D6}" srcOrd="1" destOrd="0" presId="urn:microsoft.com/office/officeart/2005/8/layout/matrix1"/>
    <dgm:cxn modelId="{CC131444-54E1-A146-AFA3-90322646A702}" type="presOf" srcId="{C50728CA-5421-4300-AF35-0B70C2E1DE11}" destId="{35766A58-2192-403B-A99D-ACE60821ED05}" srcOrd="1" destOrd="0" presId="urn:microsoft.com/office/officeart/2005/8/layout/matrix1"/>
    <dgm:cxn modelId="{73E60E5D-5321-9041-B712-226036FAE6C0}" type="presParOf" srcId="{B542E6F6-B1FC-4556-BD7F-84D88B4961A5}" destId="{EC0384ED-10FC-4D3A-9DC7-6781E266AF1F}" srcOrd="0" destOrd="0" presId="urn:microsoft.com/office/officeart/2005/8/layout/matrix1"/>
    <dgm:cxn modelId="{98454239-0DF2-0444-AA6A-86F652CE6FAE}" type="presParOf" srcId="{EC0384ED-10FC-4D3A-9DC7-6781E266AF1F}" destId="{32B0E78F-099A-4EDD-9513-6844A2D9DC39}" srcOrd="0" destOrd="0" presId="urn:microsoft.com/office/officeart/2005/8/layout/matrix1"/>
    <dgm:cxn modelId="{369BD31D-20DB-A041-82FA-0FD21F789DB2}" type="presParOf" srcId="{EC0384ED-10FC-4D3A-9DC7-6781E266AF1F}" destId="{63DBA6CF-ABD8-4A53-B9E0-13F21F2143DC}" srcOrd="1" destOrd="0" presId="urn:microsoft.com/office/officeart/2005/8/layout/matrix1"/>
    <dgm:cxn modelId="{1BA71116-C8D9-4741-B725-1DF525F4D91D}" type="presParOf" srcId="{EC0384ED-10FC-4D3A-9DC7-6781E266AF1F}" destId="{0C7112A5-F399-49AB-A67E-C928A278145E}" srcOrd="2" destOrd="0" presId="urn:microsoft.com/office/officeart/2005/8/layout/matrix1"/>
    <dgm:cxn modelId="{37713530-8506-6B44-944F-618D5AD80367}" type="presParOf" srcId="{EC0384ED-10FC-4D3A-9DC7-6781E266AF1F}" destId="{35766A58-2192-403B-A99D-ACE60821ED05}" srcOrd="3" destOrd="0" presId="urn:microsoft.com/office/officeart/2005/8/layout/matrix1"/>
    <dgm:cxn modelId="{7454CE90-D236-E34E-9936-2B566FB6C765}" type="presParOf" srcId="{EC0384ED-10FC-4D3A-9DC7-6781E266AF1F}" destId="{46E0E05F-0DDA-4128-9D3B-F0AE8785FB60}" srcOrd="4" destOrd="0" presId="urn:microsoft.com/office/officeart/2005/8/layout/matrix1"/>
    <dgm:cxn modelId="{F9AB1161-3D0D-EC40-A226-6CCE63228AFD}" type="presParOf" srcId="{EC0384ED-10FC-4D3A-9DC7-6781E266AF1F}" destId="{56346953-2983-44D6-871F-9D97CE129369}" srcOrd="5" destOrd="0" presId="urn:microsoft.com/office/officeart/2005/8/layout/matrix1"/>
    <dgm:cxn modelId="{B327D89E-B798-CB4C-9D3A-E520D094039D}" type="presParOf" srcId="{EC0384ED-10FC-4D3A-9DC7-6781E266AF1F}" destId="{00523D6F-D977-4F6F-96D1-CCD7D0D2D2CA}" srcOrd="6" destOrd="0" presId="urn:microsoft.com/office/officeart/2005/8/layout/matrix1"/>
    <dgm:cxn modelId="{3ADC5BCA-9BB2-194D-8794-0F9D9DA2D080}" type="presParOf" srcId="{EC0384ED-10FC-4D3A-9DC7-6781E266AF1F}" destId="{752D3690-C225-4ED9-9F5F-691E1A7175D6}" srcOrd="7" destOrd="0" presId="urn:microsoft.com/office/officeart/2005/8/layout/matrix1"/>
    <dgm:cxn modelId="{9C58BF5B-15DA-D643-AD15-EF4CBE8B6F7F}" type="presParOf" srcId="{B542E6F6-B1FC-4556-BD7F-84D88B4961A5}" destId="{02F1D52C-D61D-4B29-89D3-BDCBDB83A70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8F9A4C-D2DD-4FD2-B615-5DE3B28D3D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CH"/>
        </a:p>
      </dgm:t>
    </dgm:pt>
    <dgm:pt modelId="{60636490-8DEB-4DC0-A045-777529389EEF}">
      <dgm:prSet phldrT="[Texte]" custT="1"/>
      <dgm:spPr>
        <a:solidFill>
          <a:schemeClr val="accent6">
            <a:lumMod val="40000"/>
            <a:lumOff val="60000"/>
            <a:alpha val="90000"/>
          </a:schemeClr>
        </a:solidFill>
        <a:ln>
          <a:noFill/>
        </a:ln>
      </dgm:spPr>
      <dgm:t>
        <a:bodyPr/>
        <a:lstStyle/>
        <a:p>
          <a:r>
            <a:rPr lang="fr-CH" sz="3600" dirty="0" smtClean="0">
              <a:latin typeface="Corbel"/>
              <a:cs typeface="Corbel"/>
            </a:rPr>
            <a:t>Plan</a:t>
          </a:r>
          <a:endParaRPr lang="fr-CH" sz="3600" dirty="0">
            <a:latin typeface="Corbel"/>
            <a:cs typeface="Corbel"/>
          </a:endParaRPr>
        </a:p>
      </dgm:t>
    </dgm:pt>
    <dgm:pt modelId="{3D04AF62-E5E6-46B0-8969-4D7CEFA0E018}" type="parTrans" cxnId="{DDD54CFD-F237-4540-8C82-5C20CC8E9B1E}">
      <dgm:prSet/>
      <dgm:spPr/>
      <dgm:t>
        <a:bodyPr/>
        <a:lstStyle/>
        <a:p>
          <a:endParaRPr lang="fr-CH">
            <a:latin typeface="Corbel"/>
            <a:cs typeface="Corbel"/>
          </a:endParaRPr>
        </a:p>
      </dgm:t>
    </dgm:pt>
    <dgm:pt modelId="{7D484E7A-9E00-474D-8447-04916CED433F}" type="sibTrans" cxnId="{DDD54CFD-F237-4540-8C82-5C20CC8E9B1E}">
      <dgm:prSet/>
      <dgm:spPr/>
      <dgm:t>
        <a:bodyPr/>
        <a:lstStyle/>
        <a:p>
          <a:endParaRPr lang="fr-CH">
            <a:latin typeface="Corbel"/>
            <a:cs typeface="Corbel"/>
          </a:endParaRPr>
        </a:p>
      </dgm:t>
    </dgm:pt>
    <dgm:pt modelId="{33066EC6-162F-45A4-B0AF-DBDCE9DC4F6F}">
      <dgm:prSet phldrT="[Texte]"/>
      <dgm:spPr>
        <a:solidFill>
          <a:schemeClr val="accent6">
            <a:lumMod val="75000"/>
          </a:schemeClr>
        </a:solidFill>
        <a:ln>
          <a:noFill/>
        </a:ln>
      </dgm:spPr>
      <dgm:t>
        <a:bodyPr/>
        <a:lstStyle/>
        <a:p>
          <a:endParaRPr lang="fr-CH" dirty="0">
            <a:latin typeface="Corbel"/>
            <a:cs typeface="Corbel"/>
          </a:endParaRPr>
        </a:p>
      </dgm:t>
    </dgm:pt>
    <dgm:pt modelId="{28DD542B-5A36-41F8-96CB-E97261F92FDD}" type="sibTrans" cxnId="{70729F30-DCE1-4DBE-A59D-A08C096DB4D7}">
      <dgm:prSet/>
      <dgm:spPr/>
      <dgm:t>
        <a:bodyPr/>
        <a:lstStyle/>
        <a:p>
          <a:endParaRPr lang="fr-CH">
            <a:latin typeface="Corbel"/>
            <a:cs typeface="Corbel"/>
          </a:endParaRPr>
        </a:p>
      </dgm:t>
    </dgm:pt>
    <dgm:pt modelId="{AF3AA368-D6E8-4FB7-9221-48684A14AEE0}" type="parTrans" cxnId="{70729F30-DCE1-4DBE-A59D-A08C096DB4D7}">
      <dgm:prSet/>
      <dgm:spPr/>
      <dgm:t>
        <a:bodyPr/>
        <a:lstStyle/>
        <a:p>
          <a:endParaRPr lang="fr-CH">
            <a:latin typeface="Corbel"/>
            <a:cs typeface="Corbel"/>
          </a:endParaRPr>
        </a:p>
      </dgm:t>
    </dgm:pt>
    <dgm:pt modelId="{EF4381BA-A825-4AA2-83D4-2429EA910910}">
      <dgm:prSet custT="1"/>
      <dgm:spPr>
        <a:solidFill>
          <a:schemeClr val="accent6">
            <a:lumMod val="40000"/>
            <a:lumOff val="60000"/>
            <a:alpha val="90000"/>
          </a:schemeClr>
        </a:solidFill>
        <a:ln>
          <a:noFill/>
        </a:ln>
      </dgm:spPr>
      <dgm:t>
        <a:bodyPr/>
        <a:lstStyle/>
        <a:p>
          <a:r>
            <a:rPr lang="fr-CH" sz="3600" dirty="0" err="1" smtClean="0">
              <a:latin typeface="Corbel"/>
              <a:cs typeface="Corbel"/>
            </a:rPr>
            <a:t>Evoke</a:t>
          </a:r>
          <a:r>
            <a:rPr lang="fr-CH" sz="3600" dirty="0" smtClean="0">
              <a:latin typeface="Corbel"/>
              <a:cs typeface="Corbel"/>
            </a:rPr>
            <a:t> </a:t>
          </a:r>
          <a:endParaRPr lang="fr-CH" sz="3600" dirty="0">
            <a:latin typeface="Corbel"/>
            <a:cs typeface="Corbel"/>
          </a:endParaRPr>
        </a:p>
      </dgm:t>
    </dgm:pt>
    <dgm:pt modelId="{E3411538-DAF8-4FE1-A243-9384B0011075}" type="parTrans" cxnId="{7E323E21-A9F4-4B88-88A0-3A039FEAADD8}">
      <dgm:prSet/>
      <dgm:spPr/>
      <dgm:t>
        <a:bodyPr/>
        <a:lstStyle/>
        <a:p>
          <a:endParaRPr lang="fr-CH">
            <a:latin typeface="Corbel"/>
            <a:cs typeface="Corbel"/>
          </a:endParaRPr>
        </a:p>
      </dgm:t>
    </dgm:pt>
    <dgm:pt modelId="{7A6FD851-A863-4FCD-9626-4A55B89D6281}" type="sibTrans" cxnId="{7E323E21-A9F4-4B88-88A0-3A039FEAADD8}">
      <dgm:prSet/>
      <dgm:spPr/>
      <dgm:t>
        <a:bodyPr/>
        <a:lstStyle/>
        <a:p>
          <a:endParaRPr lang="fr-CH">
            <a:latin typeface="Corbel"/>
            <a:cs typeface="Corbel"/>
          </a:endParaRPr>
        </a:p>
      </dgm:t>
    </dgm:pt>
    <dgm:pt modelId="{3DCA0528-5A8E-4067-B505-868EFBC37179}">
      <dgm:prSet custT="1"/>
      <dgm:spPr>
        <a:solidFill>
          <a:schemeClr val="accent6">
            <a:lumMod val="40000"/>
            <a:lumOff val="60000"/>
            <a:alpha val="90000"/>
          </a:schemeClr>
        </a:solidFill>
        <a:ln>
          <a:noFill/>
        </a:ln>
      </dgm:spPr>
      <dgm:t>
        <a:bodyPr anchor="ctr" anchorCtr="0"/>
        <a:lstStyle/>
        <a:p>
          <a:pPr marL="0" marR="0" indent="0" defTabSz="914400" eaLnBrk="1" fontAlgn="auto" latinLnBrk="0" hangingPunct="1">
            <a:lnSpc>
              <a:spcPct val="100000"/>
            </a:lnSpc>
            <a:spcBef>
              <a:spcPts val="0"/>
            </a:spcBef>
            <a:spcAft>
              <a:spcPts val="0"/>
            </a:spcAft>
            <a:buClrTx/>
            <a:buSzTx/>
            <a:buFontTx/>
            <a:buNone/>
            <a:tabLst/>
            <a:defRPr/>
          </a:pPr>
          <a:r>
            <a:rPr lang="fr-CH" sz="3000" dirty="0" smtClean="0">
              <a:latin typeface="Corbel"/>
              <a:cs typeface="Corbel"/>
            </a:rPr>
            <a:t> </a:t>
          </a:r>
          <a:r>
            <a:rPr lang="fr-CH" sz="3600" dirty="0" smtClean="0">
              <a:latin typeface="Corbel"/>
              <a:cs typeface="Corbel"/>
            </a:rPr>
            <a:t>Focus </a:t>
          </a:r>
        </a:p>
        <a:p>
          <a:pPr marL="228600" indent="0" defTabSz="1155700">
            <a:lnSpc>
              <a:spcPct val="90000"/>
            </a:lnSpc>
            <a:spcBef>
              <a:spcPct val="0"/>
            </a:spcBef>
            <a:spcAft>
              <a:spcPct val="15000"/>
            </a:spcAft>
            <a:buNone/>
          </a:pPr>
          <a:r>
            <a:rPr lang="fr-CH" sz="3000" dirty="0" smtClean="0">
              <a:latin typeface="Corbel"/>
              <a:cs typeface="Corbel"/>
            </a:rPr>
            <a:t>  </a:t>
          </a:r>
          <a:endParaRPr lang="fr-CH" sz="3000" dirty="0">
            <a:latin typeface="Corbel"/>
            <a:cs typeface="Corbel"/>
          </a:endParaRPr>
        </a:p>
      </dgm:t>
    </dgm:pt>
    <dgm:pt modelId="{A2031C08-6F8B-4223-8D5C-F434F4F0AFB6}" type="parTrans" cxnId="{DC847338-DFAF-40E1-AEA6-F2B76176A829}">
      <dgm:prSet/>
      <dgm:spPr/>
      <dgm:t>
        <a:bodyPr/>
        <a:lstStyle/>
        <a:p>
          <a:endParaRPr lang="fr-CH">
            <a:latin typeface="Corbel"/>
            <a:cs typeface="Corbel"/>
          </a:endParaRPr>
        </a:p>
      </dgm:t>
    </dgm:pt>
    <dgm:pt modelId="{1D0C12BF-CD4F-4FEA-8D74-A7503595ECBC}" type="sibTrans" cxnId="{DC847338-DFAF-40E1-AEA6-F2B76176A829}">
      <dgm:prSet/>
      <dgm:spPr/>
      <dgm:t>
        <a:bodyPr/>
        <a:lstStyle/>
        <a:p>
          <a:endParaRPr lang="fr-CH">
            <a:latin typeface="Corbel"/>
            <a:cs typeface="Corbel"/>
          </a:endParaRPr>
        </a:p>
      </dgm:t>
    </dgm:pt>
    <dgm:pt modelId="{F537C8BF-1AC0-4505-B270-8C2ADB271160}">
      <dgm:prSet custT="1"/>
      <dgm:spPr>
        <a:solidFill>
          <a:schemeClr val="accent6">
            <a:lumMod val="40000"/>
            <a:lumOff val="60000"/>
            <a:alpha val="90000"/>
          </a:schemeClr>
        </a:solidFill>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H" sz="2700" dirty="0" smtClean="0">
              <a:latin typeface="Corbel"/>
              <a:cs typeface="Corbel"/>
            </a:rPr>
            <a:t>  </a:t>
          </a:r>
          <a:r>
            <a:rPr lang="fr-CH" sz="3600" dirty="0" smtClean="0">
              <a:latin typeface="Corbel"/>
              <a:cs typeface="Corbel"/>
            </a:rPr>
            <a:t>Engage</a:t>
          </a:r>
        </a:p>
        <a:p>
          <a:pPr marL="285750" indent="0" defTabSz="1422400">
            <a:lnSpc>
              <a:spcPct val="90000"/>
            </a:lnSpc>
            <a:spcBef>
              <a:spcPct val="0"/>
            </a:spcBef>
            <a:spcAft>
              <a:spcPct val="15000"/>
            </a:spcAft>
            <a:buNone/>
          </a:pPr>
          <a:r>
            <a:rPr lang="fr-CH" sz="2700" dirty="0" smtClean="0">
              <a:latin typeface="Corbel"/>
              <a:cs typeface="Corbel"/>
            </a:rPr>
            <a:t> </a:t>
          </a:r>
          <a:endParaRPr lang="fr-CH" sz="2700" dirty="0">
            <a:latin typeface="Corbel"/>
            <a:cs typeface="Corbel"/>
          </a:endParaRPr>
        </a:p>
      </dgm:t>
    </dgm:pt>
    <dgm:pt modelId="{D54EBC12-5C76-4468-B8AC-90E460A42F2D}" type="parTrans" cxnId="{76D8C35E-4244-4675-AE28-C02B68EE8CDC}">
      <dgm:prSet/>
      <dgm:spPr/>
      <dgm:t>
        <a:bodyPr/>
        <a:lstStyle/>
        <a:p>
          <a:endParaRPr lang="fr-CH">
            <a:latin typeface="Corbel"/>
            <a:cs typeface="Corbel"/>
          </a:endParaRPr>
        </a:p>
      </dgm:t>
    </dgm:pt>
    <dgm:pt modelId="{120E7533-8785-47EB-A053-1D0813F6FF14}" type="sibTrans" cxnId="{76D8C35E-4244-4675-AE28-C02B68EE8CDC}">
      <dgm:prSet/>
      <dgm:spPr/>
      <dgm:t>
        <a:bodyPr/>
        <a:lstStyle/>
        <a:p>
          <a:endParaRPr lang="fr-CH">
            <a:latin typeface="Corbel"/>
            <a:cs typeface="Corbel"/>
          </a:endParaRPr>
        </a:p>
      </dgm:t>
    </dgm:pt>
    <dgm:pt modelId="{EC16E76C-B4A7-4FDA-8BFC-7EDFB182616D}">
      <dgm:prSet phldrT="[Texte]"/>
      <dgm:spPr>
        <a:solidFill>
          <a:schemeClr val="accent6">
            <a:lumMod val="75000"/>
          </a:schemeClr>
        </a:solidFill>
        <a:ln>
          <a:noFill/>
        </a:ln>
      </dgm:spPr>
      <dgm:t>
        <a:bodyPr/>
        <a:lstStyle/>
        <a:p>
          <a:endParaRPr lang="fr-CH" dirty="0">
            <a:latin typeface="Corbel"/>
            <a:cs typeface="Corbel"/>
          </a:endParaRPr>
        </a:p>
      </dgm:t>
    </dgm:pt>
    <dgm:pt modelId="{82A76F99-F92B-4A7A-BBCD-1ABF57116A1D}" type="sibTrans" cxnId="{F23AF1E4-3727-44D6-918F-2B09F919FFEF}">
      <dgm:prSet/>
      <dgm:spPr/>
      <dgm:t>
        <a:bodyPr/>
        <a:lstStyle/>
        <a:p>
          <a:endParaRPr lang="fr-CH">
            <a:latin typeface="Corbel"/>
            <a:cs typeface="Corbel"/>
          </a:endParaRPr>
        </a:p>
      </dgm:t>
    </dgm:pt>
    <dgm:pt modelId="{9D03DCF7-29FA-44A8-9A47-565D3B969E44}" type="parTrans" cxnId="{F23AF1E4-3727-44D6-918F-2B09F919FFEF}">
      <dgm:prSet/>
      <dgm:spPr/>
      <dgm:t>
        <a:bodyPr/>
        <a:lstStyle/>
        <a:p>
          <a:endParaRPr lang="fr-CH">
            <a:latin typeface="Corbel"/>
            <a:cs typeface="Corbel"/>
          </a:endParaRPr>
        </a:p>
      </dgm:t>
    </dgm:pt>
    <dgm:pt modelId="{E3054E2D-72F2-4B6E-BD2B-A4633048DC21}">
      <dgm:prSet phldrT="[Texte]"/>
      <dgm:spPr>
        <a:solidFill>
          <a:schemeClr val="accent6">
            <a:lumMod val="75000"/>
          </a:schemeClr>
        </a:solidFill>
        <a:ln>
          <a:noFill/>
        </a:ln>
      </dgm:spPr>
      <dgm:t>
        <a:bodyPr/>
        <a:lstStyle/>
        <a:p>
          <a:endParaRPr lang="fr-CH" dirty="0">
            <a:latin typeface="Corbel"/>
            <a:cs typeface="Corbel"/>
          </a:endParaRPr>
        </a:p>
      </dgm:t>
    </dgm:pt>
    <dgm:pt modelId="{F259E89E-C9DD-485D-ABB3-6170BCF86785}" type="sibTrans" cxnId="{C9BE8760-9EF3-4BA0-BD96-3B9827F11258}">
      <dgm:prSet/>
      <dgm:spPr/>
      <dgm:t>
        <a:bodyPr/>
        <a:lstStyle/>
        <a:p>
          <a:endParaRPr lang="fr-CH">
            <a:latin typeface="Corbel"/>
            <a:cs typeface="Corbel"/>
          </a:endParaRPr>
        </a:p>
      </dgm:t>
    </dgm:pt>
    <dgm:pt modelId="{0268DB2D-6C81-43E5-A2EB-D7550DD6BE89}" type="parTrans" cxnId="{C9BE8760-9EF3-4BA0-BD96-3B9827F11258}">
      <dgm:prSet/>
      <dgm:spPr/>
      <dgm:t>
        <a:bodyPr/>
        <a:lstStyle/>
        <a:p>
          <a:endParaRPr lang="fr-CH">
            <a:latin typeface="Corbel"/>
            <a:cs typeface="Corbel"/>
          </a:endParaRPr>
        </a:p>
      </dgm:t>
    </dgm:pt>
    <dgm:pt modelId="{2FC9BE20-566D-4F5F-929F-48BE6FA5AC8F}">
      <dgm:prSet/>
      <dgm:spPr>
        <a:solidFill>
          <a:schemeClr val="accent6">
            <a:lumMod val="75000"/>
          </a:schemeClr>
        </a:solidFill>
        <a:ln>
          <a:noFill/>
        </a:ln>
      </dgm:spPr>
      <dgm:t>
        <a:bodyPr/>
        <a:lstStyle/>
        <a:p>
          <a:endParaRPr lang="fr-CH" dirty="0">
            <a:latin typeface="Corbel"/>
            <a:cs typeface="Corbel"/>
          </a:endParaRPr>
        </a:p>
      </dgm:t>
    </dgm:pt>
    <dgm:pt modelId="{7BF1CBCF-FF29-4AD8-90E4-B960084CAE66}" type="sibTrans" cxnId="{9A62426F-BDA5-483D-8F18-CACCC8159B69}">
      <dgm:prSet/>
      <dgm:spPr/>
      <dgm:t>
        <a:bodyPr/>
        <a:lstStyle/>
        <a:p>
          <a:endParaRPr lang="fr-CH">
            <a:latin typeface="Corbel"/>
            <a:cs typeface="Corbel"/>
          </a:endParaRPr>
        </a:p>
      </dgm:t>
    </dgm:pt>
    <dgm:pt modelId="{977D1D93-FDB9-4E5F-80FF-82FE707A938C}" type="parTrans" cxnId="{9A62426F-BDA5-483D-8F18-CACCC8159B69}">
      <dgm:prSet/>
      <dgm:spPr/>
      <dgm:t>
        <a:bodyPr/>
        <a:lstStyle/>
        <a:p>
          <a:endParaRPr lang="fr-CH">
            <a:latin typeface="Corbel"/>
            <a:cs typeface="Corbel"/>
          </a:endParaRPr>
        </a:p>
      </dgm:t>
    </dgm:pt>
    <dgm:pt modelId="{87112DED-E6A6-470B-80B2-CBA2B4464608}" type="pres">
      <dgm:prSet presAssocID="{AA8F9A4C-D2DD-4FD2-B615-5DE3B28D3DB6}" presName="linearFlow" presStyleCnt="0">
        <dgm:presLayoutVars>
          <dgm:dir/>
          <dgm:animLvl val="lvl"/>
          <dgm:resizeHandles val="exact"/>
        </dgm:presLayoutVars>
      </dgm:prSet>
      <dgm:spPr/>
      <dgm:t>
        <a:bodyPr/>
        <a:lstStyle/>
        <a:p>
          <a:endParaRPr lang="fr-CH"/>
        </a:p>
      </dgm:t>
    </dgm:pt>
    <dgm:pt modelId="{C41861D4-32D2-4D77-9E70-BF0D7074E091}" type="pres">
      <dgm:prSet presAssocID="{EC16E76C-B4A7-4FDA-8BFC-7EDFB182616D}" presName="composite" presStyleCnt="0"/>
      <dgm:spPr/>
    </dgm:pt>
    <dgm:pt modelId="{493D48A1-E8A1-4E01-BF69-22E79B3C4513}" type="pres">
      <dgm:prSet presAssocID="{EC16E76C-B4A7-4FDA-8BFC-7EDFB182616D}" presName="parentText" presStyleLbl="alignNode1" presStyleIdx="0" presStyleCnt="4" custAng="10800000">
        <dgm:presLayoutVars>
          <dgm:chMax val="1"/>
          <dgm:bulletEnabled val="1"/>
        </dgm:presLayoutVars>
      </dgm:prSet>
      <dgm:spPr/>
      <dgm:t>
        <a:bodyPr/>
        <a:lstStyle/>
        <a:p>
          <a:endParaRPr lang="fr-CH"/>
        </a:p>
      </dgm:t>
    </dgm:pt>
    <dgm:pt modelId="{8198EB8D-32CD-4982-85A9-279EE40A10B2}" type="pres">
      <dgm:prSet presAssocID="{EC16E76C-B4A7-4FDA-8BFC-7EDFB182616D}" presName="descendantText" presStyleLbl="alignAcc1" presStyleIdx="0" presStyleCnt="4" custAng="0" custScaleX="58454" custScaleY="111476" custLinFactNeighborX="67649" custLinFactNeighborY="41253">
        <dgm:presLayoutVars>
          <dgm:bulletEnabled val="1"/>
        </dgm:presLayoutVars>
      </dgm:prSet>
      <dgm:spPr/>
      <dgm:t>
        <a:bodyPr/>
        <a:lstStyle/>
        <a:p>
          <a:endParaRPr lang="fr-CH"/>
        </a:p>
      </dgm:t>
    </dgm:pt>
    <dgm:pt modelId="{31C6D7F1-2DAD-4E17-A105-4FA7FC89E713}" type="pres">
      <dgm:prSet presAssocID="{82A76F99-F92B-4A7A-BBCD-1ABF57116A1D}" presName="sp" presStyleCnt="0"/>
      <dgm:spPr/>
    </dgm:pt>
    <dgm:pt modelId="{FF7446BB-B4F2-4038-B99E-94383E89A0C4}" type="pres">
      <dgm:prSet presAssocID="{33066EC6-162F-45A4-B0AF-DBDCE9DC4F6F}" presName="composite" presStyleCnt="0"/>
      <dgm:spPr/>
    </dgm:pt>
    <dgm:pt modelId="{3F8F9617-4AA9-4E2B-87A4-504C49462744}" type="pres">
      <dgm:prSet presAssocID="{33066EC6-162F-45A4-B0AF-DBDCE9DC4F6F}" presName="parentText" presStyleLbl="alignNode1" presStyleIdx="1" presStyleCnt="4" custAng="10800000">
        <dgm:presLayoutVars>
          <dgm:chMax val="1"/>
          <dgm:bulletEnabled val="1"/>
        </dgm:presLayoutVars>
      </dgm:prSet>
      <dgm:spPr/>
      <dgm:t>
        <a:bodyPr/>
        <a:lstStyle/>
        <a:p>
          <a:endParaRPr lang="fr-CH"/>
        </a:p>
      </dgm:t>
    </dgm:pt>
    <dgm:pt modelId="{DB46ACCB-A0B9-407E-91A4-222D8BA062DE}" type="pres">
      <dgm:prSet presAssocID="{33066EC6-162F-45A4-B0AF-DBDCE9DC4F6F}" presName="descendantText" presStyleLbl="alignAcc1" presStyleIdx="1" presStyleCnt="4" custAng="0" custScaleX="69295" custScaleY="125273" custLinFactNeighborX="40080" custLinFactNeighborY="26974">
        <dgm:presLayoutVars>
          <dgm:bulletEnabled val="1"/>
        </dgm:presLayoutVars>
      </dgm:prSet>
      <dgm:spPr/>
      <dgm:t>
        <a:bodyPr/>
        <a:lstStyle/>
        <a:p>
          <a:endParaRPr lang="fr-CH"/>
        </a:p>
      </dgm:t>
    </dgm:pt>
    <dgm:pt modelId="{28B46E73-16DB-4129-8B7E-F45A11A9FC17}" type="pres">
      <dgm:prSet presAssocID="{28DD542B-5A36-41F8-96CB-E97261F92FDD}" presName="sp" presStyleCnt="0"/>
      <dgm:spPr/>
    </dgm:pt>
    <dgm:pt modelId="{19565F4D-BA4F-4505-9911-9A5A7B61EA16}" type="pres">
      <dgm:prSet presAssocID="{E3054E2D-72F2-4B6E-BD2B-A4633048DC21}" presName="composite" presStyleCnt="0"/>
      <dgm:spPr/>
    </dgm:pt>
    <dgm:pt modelId="{9EC7D5FC-C70C-4D24-B339-2B4789CE48DE}" type="pres">
      <dgm:prSet presAssocID="{E3054E2D-72F2-4B6E-BD2B-A4633048DC21}" presName="parentText" presStyleLbl="alignNode1" presStyleIdx="2" presStyleCnt="4" custAng="10800000">
        <dgm:presLayoutVars>
          <dgm:chMax val="1"/>
          <dgm:bulletEnabled val="1"/>
        </dgm:presLayoutVars>
      </dgm:prSet>
      <dgm:spPr/>
      <dgm:t>
        <a:bodyPr/>
        <a:lstStyle/>
        <a:p>
          <a:endParaRPr lang="fr-CH"/>
        </a:p>
      </dgm:t>
    </dgm:pt>
    <dgm:pt modelId="{1A3A05E9-DBCE-4224-B2CC-059B2C090A60}" type="pres">
      <dgm:prSet presAssocID="{E3054E2D-72F2-4B6E-BD2B-A4633048DC21}" presName="descendantText" presStyleLbl="alignAcc1" presStyleIdx="2" presStyleCnt="4" custAng="0" custScaleX="83666" custScaleY="133318" custLinFactNeighborX="11301" custLinFactNeighborY="23058">
        <dgm:presLayoutVars>
          <dgm:bulletEnabled val="1"/>
        </dgm:presLayoutVars>
      </dgm:prSet>
      <dgm:spPr/>
      <dgm:t>
        <a:bodyPr/>
        <a:lstStyle/>
        <a:p>
          <a:endParaRPr lang="fr-CH"/>
        </a:p>
      </dgm:t>
    </dgm:pt>
    <dgm:pt modelId="{BFCB42B9-B574-4842-8FF3-500AEBFF1338}" type="pres">
      <dgm:prSet presAssocID="{F259E89E-C9DD-485D-ABB3-6170BCF86785}" presName="sp" presStyleCnt="0"/>
      <dgm:spPr/>
    </dgm:pt>
    <dgm:pt modelId="{492BCFD2-602A-49C8-9F39-400474F7F197}" type="pres">
      <dgm:prSet presAssocID="{2FC9BE20-566D-4F5F-929F-48BE6FA5AC8F}" presName="composite" presStyleCnt="0"/>
      <dgm:spPr/>
    </dgm:pt>
    <dgm:pt modelId="{E45E62C2-EC6D-4E93-87F4-AB670B785468}" type="pres">
      <dgm:prSet presAssocID="{2FC9BE20-566D-4F5F-929F-48BE6FA5AC8F}" presName="parentText" presStyleLbl="alignNode1" presStyleIdx="3" presStyleCnt="4" custAng="10800000">
        <dgm:presLayoutVars>
          <dgm:chMax val="1"/>
          <dgm:bulletEnabled val="1"/>
        </dgm:presLayoutVars>
      </dgm:prSet>
      <dgm:spPr/>
      <dgm:t>
        <a:bodyPr/>
        <a:lstStyle/>
        <a:p>
          <a:endParaRPr lang="fr-CH"/>
        </a:p>
      </dgm:t>
    </dgm:pt>
    <dgm:pt modelId="{986BF98D-57A1-4EE5-935E-38A145C870B8}" type="pres">
      <dgm:prSet presAssocID="{2FC9BE20-566D-4F5F-929F-48BE6FA5AC8F}" presName="descendantText" presStyleLbl="alignAcc1" presStyleIdx="3" presStyleCnt="4" custAng="0" custScaleX="95557" custScaleY="133229" custLinFactNeighborX="171" custLinFactNeighborY="15120">
        <dgm:presLayoutVars>
          <dgm:bulletEnabled val="1"/>
        </dgm:presLayoutVars>
      </dgm:prSet>
      <dgm:spPr/>
      <dgm:t>
        <a:bodyPr/>
        <a:lstStyle/>
        <a:p>
          <a:endParaRPr lang="fr-CH"/>
        </a:p>
      </dgm:t>
    </dgm:pt>
  </dgm:ptLst>
  <dgm:cxnLst>
    <dgm:cxn modelId="{DDD54CFD-F237-4540-8C82-5C20CC8E9B1E}" srcId="{EC16E76C-B4A7-4FDA-8BFC-7EDFB182616D}" destId="{60636490-8DEB-4DC0-A045-777529389EEF}" srcOrd="0" destOrd="0" parTransId="{3D04AF62-E5E6-46B0-8969-4D7CEFA0E018}" sibTransId="{7D484E7A-9E00-474D-8447-04916CED433F}"/>
    <dgm:cxn modelId="{9D7FDFFB-9310-8B46-9EED-8C288C24B5FA}" type="presOf" srcId="{33066EC6-162F-45A4-B0AF-DBDCE9DC4F6F}" destId="{3F8F9617-4AA9-4E2B-87A4-504C49462744}" srcOrd="0" destOrd="0" presId="urn:microsoft.com/office/officeart/2005/8/layout/chevron2"/>
    <dgm:cxn modelId="{7E323E21-A9F4-4B88-88A0-3A039FEAADD8}" srcId="{33066EC6-162F-45A4-B0AF-DBDCE9DC4F6F}" destId="{EF4381BA-A825-4AA2-83D4-2429EA910910}" srcOrd="0" destOrd="0" parTransId="{E3411538-DAF8-4FE1-A243-9384B0011075}" sibTransId="{7A6FD851-A863-4FCD-9626-4A55B89D6281}"/>
    <dgm:cxn modelId="{C3F5C29F-128D-3741-BDAE-D1BF63C4FFCF}" type="presOf" srcId="{E3054E2D-72F2-4B6E-BD2B-A4633048DC21}" destId="{9EC7D5FC-C70C-4D24-B339-2B4789CE48DE}" srcOrd="0" destOrd="0" presId="urn:microsoft.com/office/officeart/2005/8/layout/chevron2"/>
    <dgm:cxn modelId="{C9BE8760-9EF3-4BA0-BD96-3B9827F11258}" srcId="{AA8F9A4C-D2DD-4FD2-B615-5DE3B28D3DB6}" destId="{E3054E2D-72F2-4B6E-BD2B-A4633048DC21}" srcOrd="2" destOrd="0" parTransId="{0268DB2D-6C81-43E5-A2EB-D7550DD6BE89}" sibTransId="{F259E89E-C9DD-485D-ABB3-6170BCF86785}"/>
    <dgm:cxn modelId="{76D8C35E-4244-4675-AE28-C02B68EE8CDC}" srcId="{2FC9BE20-566D-4F5F-929F-48BE6FA5AC8F}" destId="{F537C8BF-1AC0-4505-B270-8C2ADB271160}" srcOrd="0" destOrd="0" parTransId="{D54EBC12-5C76-4468-B8AC-90E460A42F2D}" sibTransId="{120E7533-8785-47EB-A053-1D0813F6FF14}"/>
    <dgm:cxn modelId="{DC847338-DFAF-40E1-AEA6-F2B76176A829}" srcId="{E3054E2D-72F2-4B6E-BD2B-A4633048DC21}" destId="{3DCA0528-5A8E-4067-B505-868EFBC37179}" srcOrd="0" destOrd="0" parTransId="{A2031C08-6F8B-4223-8D5C-F434F4F0AFB6}" sibTransId="{1D0C12BF-CD4F-4FEA-8D74-A7503595ECBC}"/>
    <dgm:cxn modelId="{D9B0B651-8D0C-8341-B314-165D6ABE337A}" type="presOf" srcId="{EC16E76C-B4A7-4FDA-8BFC-7EDFB182616D}" destId="{493D48A1-E8A1-4E01-BF69-22E79B3C4513}" srcOrd="0" destOrd="0" presId="urn:microsoft.com/office/officeart/2005/8/layout/chevron2"/>
    <dgm:cxn modelId="{F23AF1E4-3727-44D6-918F-2B09F919FFEF}" srcId="{AA8F9A4C-D2DD-4FD2-B615-5DE3B28D3DB6}" destId="{EC16E76C-B4A7-4FDA-8BFC-7EDFB182616D}" srcOrd="0" destOrd="0" parTransId="{9D03DCF7-29FA-44A8-9A47-565D3B969E44}" sibTransId="{82A76F99-F92B-4A7A-BBCD-1ABF57116A1D}"/>
    <dgm:cxn modelId="{70729F30-DCE1-4DBE-A59D-A08C096DB4D7}" srcId="{AA8F9A4C-D2DD-4FD2-B615-5DE3B28D3DB6}" destId="{33066EC6-162F-45A4-B0AF-DBDCE9DC4F6F}" srcOrd="1" destOrd="0" parTransId="{AF3AA368-D6E8-4FB7-9221-48684A14AEE0}" sibTransId="{28DD542B-5A36-41F8-96CB-E97261F92FDD}"/>
    <dgm:cxn modelId="{7EEE63C3-9A49-8F49-95E4-58BFBF05E4BB}" type="presOf" srcId="{F537C8BF-1AC0-4505-B270-8C2ADB271160}" destId="{986BF98D-57A1-4EE5-935E-38A145C870B8}" srcOrd="0" destOrd="0" presId="urn:microsoft.com/office/officeart/2005/8/layout/chevron2"/>
    <dgm:cxn modelId="{3DE386B4-796C-014D-B766-813018BC545F}" type="presOf" srcId="{3DCA0528-5A8E-4067-B505-868EFBC37179}" destId="{1A3A05E9-DBCE-4224-B2CC-059B2C090A60}" srcOrd="0" destOrd="0" presId="urn:microsoft.com/office/officeart/2005/8/layout/chevron2"/>
    <dgm:cxn modelId="{AF959007-8734-1248-A8E4-A52093C85A58}" type="presOf" srcId="{60636490-8DEB-4DC0-A045-777529389EEF}" destId="{8198EB8D-32CD-4982-85A9-279EE40A10B2}" srcOrd="0" destOrd="0" presId="urn:microsoft.com/office/officeart/2005/8/layout/chevron2"/>
    <dgm:cxn modelId="{FD52D6DE-3EB2-D742-ADDC-8CFE761AEAC4}" type="presOf" srcId="{AA8F9A4C-D2DD-4FD2-B615-5DE3B28D3DB6}" destId="{87112DED-E6A6-470B-80B2-CBA2B4464608}" srcOrd="0" destOrd="0" presId="urn:microsoft.com/office/officeart/2005/8/layout/chevron2"/>
    <dgm:cxn modelId="{A22D8DE7-5F96-6745-8043-0206D6621DC0}" type="presOf" srcId="{EF4381BA-A825-4AA2-83D4-2429EA910910}" destId="{DB46ACCB-A0B9-407E-91A4-222D8BA062DE}" srcOrd="0" destOrd="0" presId="urn:microsoft.com/office/officeart/2005/8/layout/chevron2"/>
    <dgm:cxn modelId="{839DA8EC-7E02-C04E-8359-76628393EA62}" type="presOf" srcId="{2FC9BE20-566D-4F5F-929F-48BE6FA5AC8F}" destId="{E45E62C2-EC6D-4E93-87F4-AB670B785468}" srcOrd="0" destOrd="0" presId="urn:microsoft.com/office/officeart/2005/8/layout/chevron2"/>
    <dgm:cxn modelId="{9A62426F-BDA5-483D-8F18-CACCC8159B69}" srcId="{AA8F9A4C-D2DD-4FD2-B615-5DE3B28D3DB6}" destId="{2FC9BE20-566D-4F5F-929F-48BE6FA5AC8F}" srcOrd="3" destOrd="0" parTransId="{977D1D93-FDB9-4E5F-80FF-82FE707A938C}" sibTransId="{7BF1CBCF-FF29-4AD8-90E4-B960084CAE66}"/>
    <dgm:cxn modelId="{A783C03F-C2AC-FB40-9831-E39B9EF65E2A}" type="presParOf" srcId="{87112DED-E6A6-470B-80B2-CBA2B4464608}" destId="{C41861D4-32D2-4D77-9E70-BF0D7074E091}" srcOrd="0" destOrd="0" presId="urn:microsoft.com/office/officeart/2005/8/layout/chevron2"/>
    <dgm:cxn modelId="{580C26CF-6576-2D41-A23B-C33C94AF63CA}" type="presParOf" srcId="{C41861D4-32D2-4D77-9E70-BF0D7074E091}" destId="{493D48A1-E8A1-4E01-BF69-22E79B3C4513}" srcOrd="0" destOrd="0" presId="urn:microsoft.com/office/officeart/2005/8/layout/chevron2"/>
    <dgm:cxn modelId="{47F2F629-3AC8-1A4E-8D13-0010D49445E9}" type="presParOf" srcId="{C41861D4-32D2-4D77-9E70-BF0D7074E091}" destId="{8198EB8D-32CD-4982-85A9-279EE40A10B2}" srcOrd="1" destOrd="0" presId="urn:microsoft.com/office/officeart/2005/8/layout/chevron2"/>
    <dgm:cxn modelId="{6CAF9D6D-F6B5-EB48-AF85-5831692008FD}" type="presParOf" srcId="{87112DED-E6A6-470B-80B2-CBA2B4464608}" destId="{31C6D7F1-2DAD-4E17-A105-4FA7FC89E713}" srcOrd="1" destOrd="0" presId="urn:microsoft.com/office/officeart/2005/8/layout/chevron2"/>
    <dgm:cxn modelId="{2E49BB30-0BF3-3145-95CD-1E1B8BD22BA2}" type="presParOf" srcId="{87112DED-E6A6-470B-80B2-CBA2B4464608}" destId="{FF7446BB-B4F2-4038-B99E-94383E89A0C4}" srcOrd="2" destOrd="0" presId="urn:microsoft.com/office/officeart/2005/8/layout/chevron2"/>
    <dgm:cxn modelId="{50C97432-D263-8B46-AE79-AEDFDB1E49EC}" type="presParOf" srcId="{FF7446BB-B4F2-4038-B99E-94383E89A0C4}" destId="{3F8F9617-4AA9-4E2B-87A4-504C49462744}" srcOrd="0" destOrd="0" presId="urn:microsoft.com/office/officeart/2005/8/layout/chevron2"/>
    <dgm:cxn modelId="{6CE5DBE4-B52A-F246-AE1D-65BA9D28AE9C}" type="presParOf" srcId="{FF7446BB-B4F2-4038-B99E-94383E89A0C4}" destId="{DB46ACCB-A0B9-407E-91A4-222D8BA062DE}" srcOrd="1" destOrd="0" presId="urn:microsoft.com/office/officeart/2005/8/layout/chevron2"/>
    <dgm:cxn modelId="{6C6088A8-195B-EF41-A4EF-67632BC91BB5}" type="presParOf" srcId="{87112DED-E6A6-470B-80B2-CBA2B4464608}" destId="{28B46E73-16DB-4129-8B7E-F45A11A9FC17}" srcOrd="3" destOrd="0" presId="urn:microsoft.com/office/officeart/2005/8/layout/chevron2"/>
    <dgm:cxn modelId="{F765D4C3-4BA1-D449-91B9-6990C279D959}" type="presParOf" srcId="{87112DED-E6A6-470B-80B2-CBA2B4464608}" destId="{19565F4D-BA4F-4505-9911-9A5A7B61EA16}" srcOrd="4" destOrd="0" presId="urn:microsoft.com/office/officeart/2005/8/layout/chevron2"/>
    <dgm:cxn modelId="{74D26529-1687-814F-8CDC-FCA894167176}" type="presParOf" srcId="{19565F4D-BA4F-4505-9911-9A5A7B61EA16}" destId="{9EC7D5FC-C70C-4D24-B339-2B4789CE48DE}" srcOrd="0" destOrd="0" presId="urn:microsoft.com/office/officeart/2005/8/layout/chevron2"/>
    <dgm:cxn modelId="{78A3AC32-8F0E-0B4D-AAC7-BB4029C1F51C}" type="presParOf" srcId="{19565F4D-BA4F-4505-9911-9A5A7B61EA16}" destId="{1A3A05E9-DBCE-4224-B2CC-059B2C090A60}" srcOrd="1" destOrd="0" presId="urn:microsoft.com/office/officeart/2005/8/layout/chevron2"/>
    <dgm:cxn modelId="{1266F0AF-DA1B-7E42-B3DD-D8066EF9F5CA}" type="presParOf" srcId="{87112DED-E6A6-470B-80B2-CBA2B4464608}" destId="{BFCB42B9-B574-4842-8FF3-500AEBFF1338}" srcOrd="5" destOrd="0" presId="urn:microsoft.com/office/officeart/2005/8/layout/chevron2"/>
    <dgm:cxn modelId="{DE05E92C-BA23-274C-9B86-9E2698FF770E}" type="presParOf" srcId="{87112DED-E6A6-470B-80B2-CBA2B4464608}" destId="{492BCFD2-602A-49C8-9F39-400474F7F197}" srcOrd="6" destOrd="0" presId="urn:microsoft.com/office/officeart/2005/8/layout/chevron2"/>
    <dgm:cxn modelId="{AE4015E9-4BA2-E941-92DA-17ACB34BFBBA}" type="presParOf" srcId="{492BCFD2-602A-49C8-9F39-400474F7F197}" destId="{E45E62C2-EC6D-4E93-87F4-AB670B785468}" srcOrd="0" destOrd="0" presId="urn:microsoft.com/office/officeart/2005/8/layout/chevron2"/>
    <dgm:cxn modelId="{BF14173E-C5C8-304B-9C8C-5DF19D76955F}" type="presParOf" srcId="{492BCFD2-602A-49C8-9F39-400474F7F197}" destId="{986BF98D-57A1-4EE5-935E-38A145C870B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2BF51E-1A77-4E72-8D60-D3B8E9C7C97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CH"/>
        </a:p>
      </dgm:t>
    </dgm:pt>
    <dgm:pt modelId="{94296FBB-F088-4434-980A-E48A03847CAB}">
      <dgm:prSet phldrT="[Texte]" custT="1"/>
      <dgm:spPr>
        <a:solidFill>
          <a:srgbClr val="B2C1DB"/>
        </a:solidFill>
      </dgm:spPr>
      <dgm:t>
        <a:bodyPr/>
        <a:lstStyle/>
        <a:p>
          <a:r>
            <a:rPr lang="fr-CH" sz="3200" b="1" dirty="0" smtClean="0">
              <a:solidFill>
                <a:schemeClr val="tx1"/>
              </a:solidFill>
              <a:latin typeface="Corbel"/>
              <a:cs typeface="Corbel"/>
            </a:rPr>
            <a:t>Basic</a:t>
          </a:r>
          <a:r>
            <a:rPr lang="fr-CH" sz="3200" b="1" baseline="0" dirty="0" smtClean="0">
              <a:solidFill>
                <a:schemeClr val="tx1"/>
              </a:solidFill>
              <a:latin typeface="Corbel"/>
              <a:cs typeface="Corbel"/>
            </a:rPr>
            <a:t> </a:t>
          </a:r>
          <a:r>
            <a:rPr lang="fr-CH" sz="3200" b="1" baseline="0" dirty="0" err="1" smtClean="0">
              <a:solidFill>
                <a:schemeClr val="tx1"/>
              </a:solidFill>
              <a:latin typeface="Corbel"/>
              <a:cs typeface="Corbel"/>
            </a:rPr>
            <a:t>skills</a:t>
          </a:r>
          <a:endParaRPr lang="fr-CH" sz="3200" b="1" dirty="0">
            <a:solidFill>
              <a:schemeClr val="tx1"/>
            </a:solidFill>
            <a:latin typeface="Corbel"/>
            <a:cs typeface="Corbel"/>
          </a:endParaRPr>
        </a:p>
      </dgm:t>
    </dgm:pt>
    <dgm:pt modelId="{E9F7C80A-8D6F-4C76-9325-967399EB8DB8}" type="parTrans" cxnId="{4BDDEC69-163B-41C4-A69F-56E6579DEC6D}">
      <dgm:prSet/>
      <dgm:spPr/>
      <dgm:t>
        <a:bodyPr/>
        <a:lstStyle/>
        <a:p>
          <a:endParaRPr lang="fr-CH">
            <a:latin typeface="Corbel"/>
            <a:cs typeface="Corbel"/>
          </a:endParaRPr>
        </a:p>
      </dgm:t>
    </dgm:pt>
    <dgm:pt modelId="{A1E8A944-7C54-4EDC-9C02-D3A0AAB9A2BB}" type="sibTrans" cxnId="{4BDDEC69-163B-41C4-A69F-56E6579DEC6D}">
      <dgm:prSet/>
      <dgm:spPr/>
      <dgm:t>
        <a:bodyPr/>
        <a:lstStyle/>
        <a:p>
          <a:endParaRPr lang="fr-CH">
            <a:latin typeface="Corbel"/>
            <a:cs typeface="Corbel"/>
          </a:endParaRPr>
        </a:p>
      </dgm:t>
    </dgm:pt>
    <dgm:pt modelId="{9EA10F05-4E17-4099-8953-9237BF6E42FD}">
      <dgm:prSet phldrT="[Texte]"/>
      <dgm:spPr/>
      <dgm:t>
        <a:bodyPr/>
        <a:lstStyle/>
        <a:p>
          <a:r>
            <a:rPr lang="fr-CH" dirty="0" smtClean="0">
              <a:latin typeface="Corbel"/>
              <a:cs typeface="Corbel"/>
            </a:rPr>
            <a:t>Open questions</a:t>
          </a:r>
          <a:endParaRPr lang="fr-CH" dirty="0">
            <a:latin typeface="Corbel"/>
            <a:cs typeface="Corbel"/>
          </a:endParaRPr>
        </a:p>
      </dgm:t>
    </dgm:pt>
    <dgm:pt modelId="{514DE587-B95C-413E-8803-D7180DBCB383}" type="parTrans" cxnId="{90C6031B-A312-4BEB-BFB2-42F8092ED89C}">
      <dgm:prSet/>
      <dgm:spPr/>
      <dgm:t>
        <a:bodyPr/>
        <a:lstStyle/>
        <a:p>
          <a:endParaRPr lang="fr-CH">
            <a:latin typeface="Corbel"/>
            <a:cs typeface="Corbel"/>
          </a:endParaRPr>
        </a:p>
      </dgm:t>
    </dgm:pt>
    <dgm:pt modelId="{38A1D96D-0368-4A46-80C1-2CC4A42F6D5E}" type="sibTrans" cxnId="{90C6031B-A312-4BEB-BFB2-42F8092ED89C}">
      <dgm:prSet/>
      <dgm:spPr/>
      <dgm:t>
        <a:bodyPr/>
        <a:lstStyle/>
        <a:p>
          <a:endParaRPr lang="fr-CH">
            <a:latin typeface="Corbel"/>
            <a:cs typeface="Corbel"/>
          </a:endParaRPr>
        </a:p>
      </dgm:t>
    </dgm:pt>
    <dgm:pt modelId="{E3870A61-0D60-4E6F-BE7F-436C09EDF76F}">
      <dgm:prSet phldrT="[Texte]"/>
      <dgm:spPr/>
      <dgm:t>
        <a:bodyPr/>
        <a:lstStyle/>
        <a:p>
          <a:r>
            <a:rPr lang="fr-CH" dirty="0" err="1" smtClean="0">
              <a:latin typeface="Corbel"/>
              <a:cs typeface="Corbel"/>
            </a:rPr>
            <a:t>Reflective</a:t>
          </a:r>
          <a:r>
            <a:rPr lang="fr-CH" dirty="0" smtClean="0">
              <a:latin typeface="Corbel"/>
              <a:cs typeface="Corbel"/>
            </a:rPr>
            <a:t> </a:t>
          </a:r>
          <a:r>
            <a:rPr lang="fr-CH" dirty="0" err="1" smtClean="0">
              <a:latin typeface="Corbel"/>
              <a:cs typeface="Corbel"/>
            </a:rPr>
            <a:t>listening</a:t>
          </a:r>
          <a:endParaRPr lang="fr-CH" dirty="0">
            <a:latin typeface="Corbel"/>
            <a:cs typeface="Corbel"/>
          </a:endParaRPr>
        </a:p>
      </dgm:t>
    </dgm:pt>
    <dgm:pt modelId="{51D7C275-3C24-4402-9DA4-888BB37C8829}" type="parTrans" cxnId="{9FC56FE5-3FBB-44C7-B9EA-FC8FAC1726B3}">
      <dgm:prSet/>
      <dgm:spPr/>
      <dgm:t>
        <a:bodyPr/>
        <a:lstStyle/>
        <a:p>
          <a:endParaRPr lang="fr-CH">
            <a:latin typeface="Corbel"/>
            <a:cs typeface="Corbel"/>
          </a:endParaRPr>
        </a:p>
      </dgm:t>
    </dgm:pt>
    <dgm:pt modelId="{B453B9FA-C59B-4DA7-AFD5-145B547F786A}" type="sibTrans" cxnId="{9FC56FE5-3FBB-44C7-B9EA-FC8FAC1726B3}">
      <dgm:prSet/>
      <dgm:spPr/>
      <dgm:t>
        <a:bodyPr/>
        <a:lstStyle/>
        <a:p>
          <a:endParaRPr lang="fr-CH">
            <a:latin typeface="Corbel"/>
            <a:cs typeface="Corbel"/>
          </a:endParaRPr>
        </a:p>
      </dgm:t>
    </dgm:pt>
    <dgm:pt modelId="{C9E1411D-2BFD-4348-93AF-BEA4C9C3FCD6}">
      <dgm:prSet phldrT="[Texte]"/>
      <dgm:spPr/>
      <dgm:t>
        <a:bodyPr/>
        <a:lstStyle/>
        <a:p>
          <a:r>
            <a:rPr lang="fr-CH" dirty="0" smtClean="0">
              <a:latin typeface="Corbel"/>
              <a:cs typeface="Corbel"/>
            </a:rPr>
            <a:t>Affirmation</a:t>
          </a:r>
          <a:endParaRPr lang="fr-CH" dirty="0">
            <a:latin typeface="Corbel"/>
            <a:cs typeface="Corbel"/>
          </a:endParaRPr>
        </a:p>
      </dgm:t>
    </dgm:pt>
    <dgm:pt modelId="{A8FECEB2-7440-4E9F-9BFC-795379CDF984}" type="parTrans" cxnId="{8155A4FE-C764-462B-BE17-93920996E350}">
      <dgm:prSet/>
      <dgm:spPr/>
      <dgm:t>
        <a:bodyPr/>
        <a:lstStyle/>
        <a:p>
          <a:endParaRPr lang="fr-CH">
            <a:latin typeface="Corbel"/>
            <a:cs typeface="Corbel"/>
          </a:endParaRPr>
        </a:p>
      </dgm:t>
    </dgm:pt>
    <dgm:pt modelId="{D2B9AFFF-3482-439F-B526-B4F032AB163E}" type="sibTrans" cxnId="{8155A4FE-C764-462B-BE17-93920996E350}">
      <dgm:prSet/>
      <dgm:spPr/>
      <dgm:t>
        <a:bodyPr/>
        <a:lstStyle/>
        <a:p>
          <a:endParaRPr lang="fr-CH">
            <a:latin typeface="Corbel"/>
            <a:cs typeface="Corbel"/>
          </a:endParaRPr>
        </a:p>
      </dgm:t>
    </dgm:pt>
    <dgm:pt modelId="{28D3DEDB-BF38-4318-8C28-F2ED7A429974}">
      <dgm:prSet phldrT="[Texte]"/>
      <dgm:spPr/>
      <dgm:t>
        <a:bodyPr/>
        <a:lstStyle/>
        <a:p>
          <a:r>
            <a:rPr lang="fr-CH" dirty="0" err="1" smtClean="0">
              <a:latin typeface="Corbel"/>
              <a:cs typeface="Corbel"/>
            </a:rPr>
            <a:t>Summary</a:t>
          </a:r>
          <a:r>
            <a:rPr lang="fr-CH" dirty="0" smtClean="0">
              <a:latin typeface="Corbel"/>
              <a:cs typeface="Corbel"/>
            </a:rPr>
            <a:t> </a:t>
          </a:r>
          <a:endParaRPr lang="fr-CH" dirty="0">
            <a:latin typeface="Corbel"/>
            <a:cs typeface="Corbel"/>
          </a:endParaRPr>
        </a:p>
      </dgm:t>
    </dgm:pt>
    <dgm:pt modelId="{C71E2657-872A-4717-85F0-8936A214EE1D}" type="parTrans" cxnId="{3C9164FF-086B-4507-AFB2-6DF11A93BA9B}">
      <dgm:prSet/>
      <dgm:spPr/>
      <dgm:t>
        <a:bodyPr/>
        <a:lstStyle/>
        <a:p>
          <a:endParaRPr lang="fr-CH">
            <a:latin typeface="Corbel"/>
            <a:cs typeface="Corbel"/>
          </a:endParaRPr>
        </a:p>
      </dgm:t>
    </dgm:pt>
    <dgm:pt modelId="{1AD70FC9-36A2-44B1-97F5-CA982F683CC7}" type="sibTrans" cxnId="{3C9164FF-086B-4507-AFB2-6DF11A93BA9B}">
      <dgm:prSet/>
      <dgm:spPr/>
      <dgm:t>
        <a:bodyPr/>
        <a:lstStyle/>
        <a:p>
          <a:endParaRPr lang="fr-CH">
            <a:latin typeface="Corbel"/>
            <a:cs typeface="Corbel"/>
          </a:endParaRPr>
        </a:p>
      </dgm:t>
    </dgm:pt>
    <dgm:pt modelId="{92DCC362-762F-4347-8E4E-24A7383FAC16}">
      <dgm:prSet/>
      <dgm:spPr/>
      <dgm:t>
        <a:bodyPr/>
        <a:lstStyle/>
        <a:p>
          <a:endParaRPr lang="fr-CH">
            <a:latin typeface="Corbel"/>
            <a:cs typeface="Corbel"/>
          </a:endParaRPr>
        </a:p>
      </dgm:t>
    </dgm:pt>
    <dgm:pt modelId="{25E87D3F-1979-461B-A928-8137BD1F08DF}" type="parTrans" cxnId="{373CB8D9-751D-45DE-92FF-8828381F3EA1}">
      <dgm:prSet/>
      <dgm:spPr/>
      <dgm:t>
        <a:bodyPr/>
        <a:lstStyle/>
        <a:p>
          <a:endParaRPr lang="fr-CH">
            <a:latin typeface="Corbel"/>
            <a:cs typeface="Corbel"/>
          </a:endParaRPr>
        </a:p>
      </dgm:t>
    </dgm:pt>
    <dgm:pt modelId="{FDF75414-D77E-4370-B5DD-F10DA55D6996}" type="sibTrans" cxnId="{373CB8D9-751D-45DE-92FF-8828381F3EA1}">
      <dgm:prSet/>
      <dgm:spPr/>
      <dgm:t>
        <a:bodyPr/>
        <a:lstStyle/>
        <a:p>
          <a:endParaRPr lang="fr-CH">
            <a:latin typeface="Corbel"/>
            <a:cs typeface="Corbel"/>
          </a:endParaRPr>
        </a:p>
      </dgm:t>
    </dgm:pt>
    <dgm:pt modelId="{78C01180-5C08-403A-A67E-06C17B6BB508}">
      <dgm:prSet/>
      <dgm:spPr/>
      <dgm:t>
        <a:bodyPr/>
        <a:lstStyle/>
        <a:p>
          <a:endParaRPr lang="fr-CH">
            <a:latin typeface="Corbel"/>
            <a:cs typeface="Corbel"/>
          </a:endParaRPr>
        </a:p>
      </dgm:t>
    </dgm:pt>
    <dgm:pt modelId="{DA14CA6D-C86F-407A-8BC4-478A36E90A14}" type="parTrans" cxnId="{D5896A16-6D32-40E7-B93A-08DED52543F6}">
      <dgm:prSet/>
      <dgm:spPr/>
      <dgm:t>
        <a:bodyPr/>
        <a:lstStyle/>
        <a:p>
          <a:endParaRPr lang="fr-CH">
            <a:latin typeface="Corbel"/>
            <a:cs typeface="Corbel"/>
          </a:endParaRPr>
        </a:p>
      </dgm:t>
    </dgm:pt>
    <dgm:pt modelId="{2B7FE0A5-1C32-4043-B476-ED5623D04C3F}" type="sibTrans" cxnId="{D5896A16-6D32-40E7-B93A-08DED52543F6}">
      <dgm:prSet/>
      <dgm:spPr/>
      <dgm:t>
        <a:bodyPr/>
        <a:lstStyle/>
        <a:p>
          <a:endParaRPr lang="fr-CH">
            <a:latin typeface="Corbel"/>
            <a:cs typeface="Corbel"/>
          </a:endParaRPr>
        </a:p>
      </dgm:t>
    </dgm:pt>
    <dgm:pt modelId="{5C4A48C6-190D-444F-9A7D-B01C8943259A}">
      <dgm:prSet/>
      <dgm:spPr/>
      <dgm:t>
        <a:bodyPr/>
        <a:lstStyle/>
        <a:p>
          <a:endParaRPr lang="fr-CH">
            <a:latin typeface="Corbel"/>
            <a:cs typeface="Corbel"/>
          </a:endParaRPr>
        </a:p>
      </dgm:t>
    </dgm:pt>
    <dgm:pt modelId="{94A4EC4F-98F7-478B-92C0-C8B4A31DF2FD}" type="parTrans" cxnId="{21B5527A-5827-4E38-ABE7-7A1069BBA9E1}">
      <dgm:prSet/>
      <dgm:spPr/>
      <dgm:t>
        <a:bodyPr/>
        <a:lstStyle/>
        <a:p>
          <a:endParaRPr lang="fr-CH">
            <a:latin typeface="Corbel"/>
            <a:cs typeface="Corbel"/>
          </a:endParaRPr>
        </a:p>
      </dgm:t>
    </dgm:pt>
    <dgm:pt modelId="{23FC9710-1E7B-42A8-BE09-2A9F642D6E4A}" type="sibTrans" cxnId="{21B5527A-5827-4E38-ABE7-7A1069BBA9E1}">
      <dgm:prSet/>
      <dgm:spPr/>
      <dgm:t>
        <a:bodyPr/>
        <a:lstStyle/>
        <a:p>
          <a:endParaRPr lang="fr-CH">
            <a:latin typeface="Corbel"/>
            <a:cs typeface="Corbel"/>
          </a:endParaRPr>
        </a:p>
      </dgm:t>
    </dgm:pt>
    <dgm:pt modelId="{EA6D0B47-B97C-457C-8226-7876A3C036C5}">
      <dgm:prSet/>
      <dgm:spPr/>
      <dgm:t>
        <a:bodyPr/>
        <a:lstStyle/>
        <a:p>
          <a:endParaRPr lang="fr-CH">
            <a:latin typeface="Corbel"/>
            <a:cs typeface="Corbel"/>
          </a:endParaRPr>
        </a:p>
      </dgm:t>
    </dgm:pt>
    <dgm:pt modelId="{2E51F633-2C71-4101-9025-598B5066E432}" type="parTrans" cxnId="{D08F859B-701E-44E5-9DD8-F81522AFA2E5}">
      <dgm:prSet/>
      <dgm:spPr/>
      <dgm:t>
        <a:bodyPr/>
        <a:lstStyle/>
        <a:p>
          <a:endParaRPr lang="fr-CH">
            <a:latin typeface="Corbel"/>
            <a:cs typeface="Corbel"/>
          </a:endParaRPr>
        </a:p>
      </dgm:t>
    </dgm:pt>
    <dgm:pt modelId="{BC5F396B-8E09-43DB-BA74-E14511B223D5}" type="sibTrans" cxnId="{D08F859B-701E-44E5-9DD8-F81522AFA2E5}">
      <dgm:prSet/>
      <dgm:spPr/>
      <dgm:t>
        <a:bodyPr/>
        <a:lstStyle/>
        <a:p>
          <a:endParaRPr lang="fr-CH">
            <a:latin typeface="Corbel"/>
            <a:cs typeface="Corbel"/>
          </a:endParaRPr>
        </a:p>
      </dgm:t>
    </dgm:pt>
    <dgm:pt modelId="{F8442634-54B2-477D-ADE8-C7CB9404C32B}">
      <dgm:prSet/>
      <dgm:spPr/>
      <dgm:t>
        <a:bodyPr/>
        <a:lstStyle/>
        <a:p>
          <a:endParaRPr lang="fr-CH">
            <a:latin typeface="Corbel"/>
            <a:cs typeface="Corbel"/>
          </a:endParaRPr>
        </a:p>
      </dgm:t>
    </dgm:pt>
    <dgm:pt modelId="{35B81D73-B7DF-45EA-AF40-CCA467EBA145}" type="parTrans" cxnId="{9979C4D3-9DEB-451E-BCD6-A53D16D90ABF}">
      <dgm:prSet/>
      <dgm:spPr/>
      <dgm:t>
        <a:bodyPr/>
        <a:lstStyle/>
        <a:p>
          <a:endParaRPr lang="fr-CH">
            <a:latin typeface="Corbel"/>
            <a:cs typeface="Corbel"/>
          </a:endParaRPr>
        </a:p>
      </dgm:t>
    </dgm:pt>
    <dgm:pt modelId="{B23AE650-0F6F-4369-9045-CC3F82C38C52}" type="sibTrans" cxnId="{9979C4D3-9DEB-451E-BCD6-A53D16D90ABF}">
      <dgm:prSet/>
      <dgm:spPr/>
      <dgm:t>
        <a:bodyPr/>
        <a:lstStyle/>
        <a:p>
          <a:endParaRPr lang="fr-CH">
            <a:latin typeface="Corbel"/>
            <a:cs typeface="Corbel"/>
          </a:endParaRPr>
        </a:p>
      </dgm:t>
    </dgm:pt>
    <dgm:pt modelId="{168911A0-3786-4642-AC6F-17E11349F2A8}">
      <dgm:prSet/>
      <dgm:spPr/>
      <dgm:t>
        <a:bodyPr/>
        <a:lstStyle/>
        <a:p>
          <a:r>
            <a:rPr lang="fr-CH" dirty="0" smtClean="0">
              <a:latin typeface="Corbel"/>
              <a:cs typeface="Corbel"/>
            </a:rPr>
            <a:t>Information </a:t>
          </a:r>
          <a:r>
            <a:rPr lang="fr-CH" dirty="0" err="1" smtClean="0">
              <a:latin typeface="Corbel"/>
              <a:cs typeface="Corbel"/>
            </a:rPr>
            <a:t>giving</a:t>
          </a:r>
          <a:r>
            <a:rPr lang="fr-CH" dirty="0" smtClean="0">
              <a:latin typeface="Corbel"/>
              <a:cs typeface="Corbel"/>
            </a:rPr>
            <a:t> </a:t>
          </a:r>
          <a:r>
            <a:rPr lang="fr-CH" dirty="0" err="1" smtClean="0">
              <a:latin typeface="Corbel"/>
              <a:cs typeface="Corbel"/>
            </a:rPr>
            <a:t>advice</a:t>
          </a:r>
          <a:endParaRPr lang="fr-CH" dirty="0">
            <a:latin typeface="Corbel"/>
            <a:cs typeface="Corbel"/>
          </a:endParaRPr>
        </a:p>
      </dgm:t>
    </dgm:pt>
    <dgm:pt modelId="{1D8EF3F1-B6BC-41BD-A756-9617BC627D09}" type="parTrans" cxnId="{BE7CE923-DCD2-4BF5-9388-7F7C953429FB}">
      <dgm:prSet/>
      <dgm:spPr/>
      <dgm:t>
        <a:bodyPr/>
        <a:lstStyle/>
        <a:p>
          <a:endParaRPr lang="fr-CH">
            <a:latin typeface="Corbel"/>
            <a:cs typeface="Corbel"/>
          </a:endParaRPr>
        </a:p>
      </dgm:t>
    </dgm:pt>
    <dgm:pt modelId="{7AD07519-C66C-472C-9B2B-BCCB67C13C16}" type="sibTrans" cxnId="{BE7CE923-DCD2-4BF5-9388-7F7C953429FB}">
      <dgm:prSet/>
      <dgm:spPr/>
      <dgm:t>
        <a:bodyPr/>
        <a:lstStyle/>
        <a:p>
          <a:endParaRPr lang="fr-CH">
            <a:latin typeface="Corbel"/>
            <a:cs typeface="Corbel"/>
          </a:endParaRPr>
        </a:p>
      </dgm:t>
    </dgm:pt>
    <dgm:pt modelId="{2500C813-2A36-4B2B-AB15-907164320D13}" type="pres">
      <dgm:prSet presAssocID="{372BF51E-1A77-4E72-8D60-D3B8E9C7C971}" presName="Name0" presStyleCnt="0">
        <dgm:presLayoutVars>
          <dgm:chMax val="1"/>
          <dgm:dir/>
          <dgm:animLvl val="ctr"/>
          <dgm:resizeHandles val="exact"/>
        </dgm:presLayoutVars>
      </dgm:prSet>
      <dgm:spPr/>
      <dgm:t>
        <a:bodyPr/>
        <a:lstStyle/>
        <a:p>
          <a:endParaRPr lang="fr-CH"/>
        </a:p>
      </dgm:t>
    </dgm:pt>
    <dgm:pt modelId="{14D4BF6F-05C1-47E8-9077-BF518CB13201}" type="pres">
      <dgm:prSet presAssocID="{94296FBB-F088-4434-980A-E48A03847CAB}" presName="centerShape" presStyleLbl="node0" presStyleIdx="0" presStyleCnt="1" custScaleX="170576" custScaleY="91502"/>
      <dgm:spPr/>
      <dgm:t>
        <a:bodyPr/>
        <a:lstStyle/>
        <a:p>
          <a:endParaRPr lang="fr-CH"/>
        </a:p>
      </dgm:t>
    </dgm:pt>
    <dgm:pt modelId="{358AFA92-B2B9-4916-85CE-7F0DA94B4F6A}" type="pres">
      <dgm:prSet presAssocID="{9EA10F05-4E17-4099-8953-9237BF6E42FD}" presName="node" presStyleLbl="node1" presStyleIdx="0" presStyleCnt="5" custScaleX="138110" custScaleY="106746" custRadScaleRad="108797" custRadScaleInc="2228">
        <dgm:presLayoutVars>
          <dgm:bulletEnabled val="1"/>
        </dgm:presLayoutVars>
      </dgm:prSet>
      <dgm:spPr/>
      <dgm:t>
        <a:bodyPr/>
        <a:lstStyle/>
        <a:p>
          <a:endParaRPr lang="fr-CH"/>
        </a:p>
      </dgm:t>
    </dgm:pt>
    <dgm:pt modelId="{4BF78787-6E74-49A9-9665-BA7CB2444968}" type="pres">
      <dgm:prSet presAssocID="{9EA10F05-4E17-4099-8953-9237BF6E42FD}" presName="dummy" presStyleCnt="0"/>
      <dgm:spPr/>
    </dgm:pt>
    <dgm:pt modelId="{B6B3ED09-6EAA-4D20-9430-B4044FF16492}" type="pres">
      <dgm:prSet presAssocID="{38A1D96D-0368-4A46-80C1-2CC4A42F6D5E}" presName="sibTrans" presStyleLbl="sibTrans2D1" presStyleIdx="0" presStyleCnt="5" custScaleX="123623" custScaleY="102517"/>
      <dgm:spPr/>
      <dgm:t>
        <a:bodyPr/>
        <a:lstStyle/>
        <a:p>
          <a:endParaRPr lang="fr-CH"/>
        </a:p>
      </dgm:t>
    </dgm:pt>
    <dgm:pt modelId="{78CB9698-E09D-44C6-AA05-48988CA261DE}" type="pres">
      <dgm:prSet presAssocID="{E3870A61-0D60-4E6F-BE7F-436C09EDF76F}" presName="node" presStyleLbl="node1" presStyleIdx="1" presStyleCnt="5" custScaleX="144639" custScaleY="106005" custRadScaleRad="120846" custRadScaleInc="12872">
        <dgm:presLayoutVars>
          <dgm:bulletEnabled val="1"/>
        </dgm:presLayoutVars>
      </dgm:prSet>
      <dgm:spPr/>
      <dgm:t>
        <a:bodyPr/>
        <a:lstStyle/>
        <a:p>
          <a:endParaRPr lang="fr-CH"/>
        </a:p>
      </dgm:t>
    </dgm:pt>
    <dgm:pt modelId="{A756440C-EBC2-49F1-8585-04109B56AC7B}" type="pres">
      <dgm:prSet presAssocID="{E3870A61-0D60-4E6F-BE7F-436C09EDF76F}" presName="dummy" presStyleCnt="0"/>
      <dgm:spPr/>
    </dgm:pt>
    <dgm:pt modelId="{B2806889-2A35-461A-A5BA-D00205388CC5}" type="pres">
      <dgm:prSet presAssocID="{B453B9FA-C59B-4DA7-AFD5-145B547F786A}" presName="sibTrans" presStyleLbl="sibTrans2D1" presStyleIdx="1" presStyleCnt="5" custLinFactNeighborX="8460" custLinFactNeighborY="332"/>
      <dgm:spPr/>
      <dgm:t>
        <a:bodyPr/>
        <a:lstStyle/>
        <a:p>
          <a:endParaRPr lang="fr-CH"/>
        </a:p>
      </dgm:t>
    </dgm:pt>
    <dgm:pt modelId="{A6BC08F1-BBA8-4FFE-92D0-0EA43B3721C5}" type="pres">
      <dgm:prSet presAssocID="{168911A0-3786-4642-AC6F-17E11349F2A8}" presName="node" presStyleLbl="node1" presStyleIdx="2" presStyleCnt="5" custScaleX="135848" custScaleY="97789" custRadScaleRad="110003" custRadScaleInc="-29541">
        <dgm:presLayoutVars>
          <dgm:bulletEnabled val="1"/>
        </dgm:presLayoutVars>
      </dgm:prSet>
      <dgm:spPr/>
      <dgm:t>
        <a:bodyPr/>
        <a:lstStyle/>
        <a:p>
          <a:endParaRPr lang="fr-CH"/>
        </a:p>
      </dgm:t>
    </dgm:pt>
    <dgm:pt modelId="{8A5601D9-874C-4914-9C13-7637D6F55EB6}" type="pres">
      <dgm:prSet presAssocID="{168911A0-3786-4642-AC6F-17E11349F2A8}" presName="dummy" presStyleCnt="0"/>
      <dgm:spPr/>
    </dgm:pt>
    <dgm:pt modelId="{2597B4C7-AB26-4F5F-8ABF-99667EC4B097}" type="pres">
      <dgm:prSet presAssocID="{7AD07519-C66C-472C-9B2B-BCCB67C13C16}" presName="sibTrans" presStyleLbl="sibTrans2D1" presStyleIdx="2" presStyleCnt="5"/>
      <dgm:spPr/>
      <dgm:t>
        <a:bodyPr/>
        <a:lstStyle/>
        <a:p>
          <a:endParaRPr lang="fr-CH"/>
        </a:p>
      </dgm:t>
    </dgm:pt>
    <dgm:pt modelId="{FC398323-2AF6-438A-ACD6-7C83972331D7}" type="pres">
      <dgm:prSet presAssocID="{C9E1411D-2BFD-4348-93AF-BEA4C9C3FCD6}" presName="node" presStyleLbl="node1" presStyleIdx="3" presStyleCnt="5" custScaleX="136923" custScaleY="97789" custRadScaleRad="109395" custRadScaleInc="28118">
        <dgm:presLayoutVars>
          <dgm:bulletEnabled val="1"/>
        </dgm:presLayoutVars>
      </dgm:prSet>
      <dgm:spPr/>
      <dgm:t>
        <a:bodyPr/>
        <a:lstStyle/>
        <a:p>
          <a:endParaRPr lang="fr-CH"/>
        </a:p>
      </dgm:t>
    </dgm:pt>
    <dgm:pt modelId="{60F6CED1-4D18-4A3A-856A-3ABE9FFA76DA}" type="pres">
      <dgm:prSet presAssocID="{C9E1411D-2BFD-4348-93AF-BEA4C9C3FCD6}" presName="dummy" presStyleCnt="0"/>
      <dgm:spPr/>
    </dgm:pt>
    <dgm:pt modelId="{88B7915C-3D76-4EC4-8E47-8C224C22F370}" type="pres">
      <dgm:prSet presAssocID="{D2B9AFFF-3482-439F-B526-B4F032AB163E}" presName="sibTrans" presStyleLbl="sibTrans2D1" presStyleIdx="3" presStyleCnt="5" custScaleX="121241" custLinFactNeighborX="2450" custLinFactNeighborY="-193"/>
      <dgm:spPr/>
      <dgm:t>
        <a:bodyPr/>
        <a:lstStyle/>
        <a:p>
          <a:endParaRPr lang="fr-CH"/>
        </a:p>
      </dgm:t>
    </dgm:pt>
    <dgm:pt modelId="{DFA848CF-BCB7-4B33-87F6-EC9B5AC77291}" type="pres">
      <dgm:prSet presAssocID="{28D3DEDB-BF38-4318-8C28-F2ED7A429974}" presName="node" presStyleLbl="node1" presStyleIdx="4" presStyleCnt="5" custScaleX="138485" custScaleY="111025" custRadScaleRad="117755" custRadScaleInc="-8452">
        <dgm:presLayoutVars>
          <dgm:bulletEnabled val="1"/>
        </dgm:presLayoutVars>
      </dgm:prSet>
      <dgm:spPr/>
      <dgm:t>
        <a:bodyPr/>
        <a:lstStyle/>
        <a:p>
          <a:endParaRPr lang="fr-CH"/>
        </a:p>
      </dgm:t>
    </dgm:pt>
    <dgm:pt modelId="{590A851D-D544-4326-A6B4-9DC581BE7C7A}" type="pres">
      <dgm:prSet presAssocID="{28D3DEDB-BF38-4318-8C28-F2ED7A429974}" presName="dummy" presStyleCnt="0"/>
      <dgm:spPr/>
    </dgm:pt>
    <dgm:pt modelId="{17F5E8C0-DDA1-4F42-851F-691DCB75DA15}" type="pres">
      <dgm:prSet presAssocID="{1AD70FC9-36A2-44B1-97F5-CA982F683CC7}" presName="sibTrans" presStyleLbl="sibTrans2D1" presStyleIdx="4" presStyleCnt="5" custScaleX="130781" custScaleY="102517" custLinFactNeighborX="1081" custLinFactNeighborY="650"/>
      <dgm:spPr/>
      <dgm:t>
        <a:bodyPr/>
        <a:lstStyle/>
        <a:p>
          <a:endParaRPr lang="fr-CH"/>
        </a:p>
      </dgm:t>
    </dgm:pt>
  </dgm:ptLst>
  <dgm:cxnLst>
    <dgm:cxn modelId="{D08F859B-701E-44E5-9DD8-F81522AFA2E5}" srcId="{372BF51E-1A77-4E72-8D60-D3B8E9C7C971}" destId="{EA6D0B47-B97C-457C-8226-7876A3C036C5}" srcOrd="4" destOrd="0" parTransId="{2E51F633-2C71-4101-9025-598B5066E432}" sibTransId="{BC5F396B-8E09-43DB-BA74-E14511B223D5}"/>
    <dgm:cxn modelId="{4BDDEC69-163B-41C4-A69F-56E6579DEC6D}" srcId="{372BF51E-1A77-4E72-8D60-D3B8E9C7C971}" destId="{94296FBB-F088-4434-980A-E48A03847CAB}" srcOrd="0" destOrd="0" parTransId="{E9F7C80A-8D6F-4C76-9325-967399EB8DB8}" sibTransId="{A1E8A944-7C54-4EDC-9C02-D3A0AAB9A2BB}"/>
    <dgm:cxn modelId="{90C6031B-A312-4BEB-BFB2-42F8092ED89C}" srcId="{94296FBB-F088-4434-980A-E48A03847CAB}" destId="{9EA10F05-4E17-4099-8953-9237BF6E42FD}" srcOrd="0" destOrd="0" parTransId="{514DE587-B95C-413E-8803-D7180DBCB383}" sibTransId="{38A1D96D-0368-4A46-80C1-2CC4A42F6D5E}"/>
    <dgm:cxn modelId="{344407F9-B937-274D-9BEC-7F3937C41146}" type="presOf" srcId="{38A1D96D-0368-4A46-80C1-2CC4A42F6D5E}" destId="{B6B3ED09-6EAA-4D20-9430-B4044FF16492}" srcOrd="0" destOrd="0" presId="urn:microsoft.com/office/officeart/2005/8/layout/radial6"/>
    <dgm:cxn modelId="{62B386D6-605F-4347-86D4-CA8222991060}" type="presOf" srcId="{9EA10F05-4E17-4099-8953-9237BF6E42FD}" destId="{358AFA92-B2B9-4916-85CE-7F0DA94B4F6A}" srcOrd="0" destOrd="0" presId="urn:microsoft.com/office/officeart/2005/8/layout/radial6"/>
    <dgm:cxn modelId="{BE7CE923-DCD2-4BF5-9388-7F7C953429FB}" srcId="{94296FBB-F088-4434-980A-E48A03847CAB}" destId="{168911A0-3786-4642-AC6F-17E11349F2A8}" srcOrd="2" destOrd="0" parTransId="{1D8EF3F1-B6BC-41BD-A756-9617BC627D09}" sibTransId="{7AD07519-C66C-472C-9B2B-BCCB67C13C16}"/>
    <dgm:cxn modelId="{8155A4FE-C764-462B-BE17-93920996E350}" srcId="{94296FBB-F088-4434-980A-E48A03847CAB}" destId="{C9E1411D-2BFD-4348-93AF-BEA4C9C3FCD6}" srcOrd="3" destOrd="0" parTransId="{A8FECEB2-7440-4E9F-9BFC-795379CDF984}" sibTransId="{D2B9AFFF-3482-439F-B526-B4F032AB163E}"/>
    <dgm:cxn modelId="{34D0C3F6-2B5B-A048-9245-CADD82F32B4B}" type="presOf" srcId="{28D3DEDB-BF38-4318-8C28-F2ED7A429974}" destId="{DFA848CF-BCB7-4B33-87F6-EC9B5AC77291}" srcOrd="0" destOrd="0" presId="urn:microsoft.com/office/officeart/2005/8/layout/radial6"/>
    <dgm:cxn modelId="{12E3F3D5-F6B8-A348-AF68-8F2E2D613B36}" type="presOf" srcId="{168911A0-3786-4642-AC6F-17E11349F2A8}" destId="{A6BC08F1-BBA8-4FFE-92D0-0EA43B3721C5}" srcOrd="0" destOrd="0" presId="urn:microsoft.com/office/officeart/2005/8/layout/radial6"/>
    <dgm:cxn modelId="{E53C4A51-6C70-8E4D-8FCD-9A966108CB9B}" type="presOf" srcId="{B453B9FA-C59B-4DA7-AFD5-145B547F786A}" destId="{B2806889-2A35-461A-A5BA-D00205388CC5}" srcOrd="0" destOrd="0" presId="urn:microsoft.com/office/officeart/2005/8/layout/radial6"/>
    <dgm:cxn modelId="{F1BCDB57-4336-BD46-B59E-F4477C07BC70}" type="presOf" srcId="{C9E1411D-2BFD-4348-93AF-BEA4C9C3FCD6}" destId="{FC398323-2AF6-438A-ACD6-7C83972331D7}" srcOrd="0" destOrd="0" presId="urn:microsoft.com/office/officeart/2005/8/layout/radial6"/>
    <dgm:cxn modelId="{9979C4D3-9DEB-451E-BCD6-A53D16D90ABF}" srcId="{372BF51E-1A77-4E72-8D60-D3B8E9C7C971}" destId="{F8442634-54B2-477D-ADE8-C7CB9404C32B}" srcOrd="5" destOrd="0" parTransId="{35B81D73-B7DF-45EA-AF40-CCA467EBA145}" sibTransId="{B23AE650-0F6F-4369-9045-CC3F82C38C52}"/>
    <dgm:cxn modelId="{A2DAC8F7-2512-C140-8F30-33D971F81875}" type="presOf" srcId="{1AD70FC9-36A2-44B1-97F5-CA982F683CC7}" destId="{17F5E8C0-DDA1-4F42-851F-691DCB75DA15}" srcOrd="0" destOrd="0" presId="urn:microsoft.com/office/officeart/2005/8/layout/radial6"/>
    <dgm:cxn modelId="{7BA7A74A-159E-C34C-9376-59CE0EC2929E}" type="presOf" srcId="{372BF51E-1A77-4E72-8D60-D3B8E9C7C971}" destId="{2500C813-2A36-4B2B-AB15-907164320D13}" srcOrd="0" destOrd="0" presId="urn:microsoft.com/office/officeart/2005/8/layout/radial6"/>
    <dgm:cxn modelId="{3C9164FF-086B-4507-AFB2-6DF11A93BA9B}" srcId="{94296FBB-F088-4434-980A-E48A03847CAB}" destId="{28D3DEDB-BF38-4318-8C28-F2ED7A429974}" srcOrd="4" destOrd="0" parTransId="{C71E2657-872A-4717-85F0-8936A214EE1D}" sibTransId="{1AD70FC9-36A2-44B1-97F5-CA982F683CC7}"/>
    <dgm:cxn modelId="{D5896A16-6D32-40E7-B93A-08DED52543F6}" srcId="{372BF51E-1A77-4E72-8D60-D3B8E9C7C971}" destId="{78C01180-5C08-403A-A67E-06C17B6BB508}" srcOrd="2" destOrd="0" parTransId="{DA14CA6D-C86F-407A-8BC4-478A36E90A14}" sibTransId="{2B7FE0A5-1C32-4043-B476-ED5623D04C3F}"/>
    <dgm:cxn modelId="{21B5527A-5827-4E38-ABE7-7A1069BBA9E1}" srcId="{372BF51E-1A77-4E72-8D60-D3B8E9C7C971}" destId="{5C4A48C6-190D-444F-9A7D-B01C8943259A}" srcOrd="3" destOrd="0" parTransId="{94A4EC4F-98F7-478B-92C0-C8B4A31DF2FD}" sibTransId="{23FC9710-1E7B-42A8-BE09-2A9F642D6E4A}"/>
    <dgm:cxn modelId="{5D88AB65-D87E-944C-A3C4-A6058B36A167}" type="presOf" srcId="{E3870A61-0D60-4E6F-BE7F-436C09EDF76F}" destId="{78CB9698-E09D-44C6-AA05-48988CA261DE}" srcOrd="0" destOrd="0" presId="urn:microsoft.com/office/officeart/2005/8/layout/radial6"/>
    <dgm:cxn modelId="{C27E0133-2952-5E47-84C4-21102A726964}" type="presOf" srcId="{D2B9AFFF-3482-439F-B526-B4F032AB163E}" destId="{88B7915C-3D76-4EC4-8E47-8C224C22F370}" srcOrd="0" destOrd="0" presId="urn:microsoft.com/office/officeart/2005/8/layout/radial6"/>
    <dgm:cxn modelId="{EE1F6858-0F55-9A4D-8290-7372514AB047}" type="presOf" srcId="{94296FBB-F088-4434-980A-E48A03847CAB}" destId="{14D4BF6F-05C1-47E8-9077-BF518CB13201}" srcOrd="0" destOrd="0" presId="urn:microsoft.com/office/officeart/2005/8/layout/radial6"/>
    <dgm:cxn modelId="{373CB8D9-751D-45DE-92FF-8828381F3EA1}" srcId="{372BF51E-1A77-4E72-8D60-D3B8E9C7C971}" destId="{92DCC362-762F-4347-8E4E-24A7383FAC16}" srcOrd="1" destOrd="0" parTransId="{25E87D3F-1979-461B-A928-8137BD1F08DF}" sibTransId="{FDF75414-D77E-4370-B5DD-F10DA55D6996}"/>
    <dgm:cxn modelId="{9FC56FE5-3FBB-44C7-B9EA-FC8FAC1726B3}" srcId="{94296FBB-F088-4434-980A-E48A03847CAB}" destId="{E3870A61-0D60-4E6F-BE7F-436C09EDF76F}" srcOrd="1" destOrd="0" parTransId="{51D7C275-3C24-4402-9DA4-888BB37C8829}" sibTransId="{B453B9FA-C59B-4DA7-AFD5-145B547F786A}"/>
    <dgm:cxn modelId="{5330E774-5962-D841-8C02-454BD2430D3E}" type="presOf" srcId="{7AD07519-C66C-472C-9B2B-BCCB67C13C16}" destId="{2597B4C7-AB26-4F5F-8ABF-99667EC4B097}" srcOrd="0" destOrd="0" presId="urn:microsoft.com/office/officeart/2005/8/layout/radial6"/>
    <dgm:cxn modelId="{F6C9FFEA-5ADA-2542-8F0A-F5928E0D201F}" type="presParOf" srcId="{2500C813-2A36-4B2B-AB15-907164320D13}" destId="{14D4BF6F-05C1-47E8-9077-BF518CB13201}" srcOrd="0" destOrd="0" presId="urn:microsoft.com/office/officeart/2005/8/layout/radial6"/>
    <dgm:cxn modelId="{4046BA3A-AFBF-884B-9EAD-A72D11F509C0}" type="presParOf" srcId="{2500C813-2A36-4B2B-AB15-907164320D13}" destId="{358AFA92-B2B9-4916-85CE-7F0DA94B4F6A}" srcOrd="1" destOrd="0" presId="urn:microsoft.com/office/officeart/2005/8/layout/radial6"/>
    <dgm:cxn modelId="{D50DAC92-54FA-5543-830E-0A3F49326D45}" type="presParOf" srcId="{2500C813-2A36-4B2B-AB15-907164320D13}" destId="{4BF78787-6E74-49A9-9665-BA7CB2444968}" srcOrd="2" destOrd="0" presId="urn:microsoft.com/office/officeart/2005/8/layout/radial6"/>
    <dgm:cxn modelId="{A203C0B5-6459-EB48-839A-5CF1B3172638}" type="presParOf" srcId="{2500C813-2A36-4B2B-AB15-907164320D13}" destId="{B6B3ED09-6EAA-4D20-9430-B4044FF16492}" srcOrd="3" destOrd="0" presId="urn:microsoft.com/office/officeart/2005/8/layout/radial6"/>
    <dgm:cxn modelId="{6F277AD6-A600-7942-B308-9604ECF32642}" type="presParOf" srcId="{2500C813-2A36-4B2B-AB15-907164320D13}" destId="{78CB9698-E09D-44C6-AA05-48988CA261DE}" srcOrd="4" destOrd="0" presId="urn:microsoft.com/office/officeart/2005/8/layout/radial6"/>
    <dgm:cxn modelId="{D39F10FD-5DCD-CE45-8753-6AA82C350873}" type="presParOf" srcId="{2500C813-2A36-4B2B-AB15-907164320D13}" destId="{A756440C-EBC2-49F1-8585-04109B56AC7B}" srcOrd="5" destOrd="0" presId="urn:microsoft.com/office/officeart/2005/8/layout/radial6"/>
    <dgm:cxn modelId="{BB0F2F44-565D-0D41-9893-5D5E5F4A8B00}" type="presParOf" srcId="{2500C813-2A36-4B2B-AB15-907164320D13}" destId="{B2806889-2A35-461A-A5BA-D00205388CC5}" srcOrd="6" destOrd="0" presId="urn:microsoft.com/office/officeart/2005/8/layout/radial6"/>
    <dgm:cxn modelId="{9B856160-39CC-8743-A3E7-87083A033F99}" type="presParOf" srcId="{2500C813-2A36-4B2B-AB15-907164320D13}" destId="{A6BC08F1-BBA8-4FFE-92D0-0EA43B3721C5}" srcOrd="7" destOrd="0" presId="urn:microsoft.com/office/officeart/2005/8/layout/radial6"/>
    <dgm:cxn modelId="{946B03E9-6B9D-694E-9758-943432B22618}" type="presParOf" srcId="{2500C813-2A36-4B2B-AB15-907164320D13}" destId="{8A5601D9-874C-4914-9C13-7637D6F55EB6}" srcOrd="8" destOrd="0" presId="urn:microsoft.com/office/officeart/2005/8/layout/radial6"/>
    <dgm:cxn modelId="{A6F8D2D7-3AC2-6848-93DA-4766DF6A1DE7}" type="presParOf" srcId="{2500C813-2A36-4B2B-AB15-907164320D13}" destId="{2597B4C7-AB26-4F5F-8ABF-99667EC4B097}" srcOrd="9" destOrd="0" presId="urn:microsoft.com/office/officeart/2005/8/layout/radial6"/>
    <dgm:cxn modelId="{F387258C-A4BD-DF42-A838-E7DBFD271517}" type="presParOf" srcId="{2500C813-2A36-4B2B-AB15-907164320D13}" destId="{FC398323-2AF6-438A-ACD6-7C83972331D7}" srcOrd="10" destOrd="0" presId="urn:microsoft.com/office/officeart/2005/8/layout/radial6"/>
    <dgm:cxn modelId="{A6E0EBE4-1B6B-0B4F-847B-CE8BEB6BFBE1}" type="presParOf" srcId="{2500C813-2A36-4B2B-AB15-907164320D13}" destId="{60F6CED1-4D18-4A3A-856A-3ABE9FFA76DA}" srcOrd="11" destOrd="0" presId="urn:microsoft.com/office/officeart/2005/8/layout/radial6"/>
    <dgm:cxn modelId="{CF7AEA89-E9EF-344E-88F3-DAA64511F330}" type="presParOf" srcId="{2500C813-2A36-4B2B-AB15-907164320D13}" destId="{88B7915C-3D76-4EC4-8E47-8C224C22F370}" srcOrd="12" destOrd="0" presId="urn:microsoft.com/office/officeart/2005/8/layout/radial6"/>
    <dgm:cxn modelId="{201138C4-985E-9B4C-BE78-698D7D626462}" type="presParOf" srcId="{2500C813-2A36-4B2B-AB15-907164320D13}" destId="{DFA848CF-BCB7-4B33-87F6-EC9B5AC77291}" srcOrd="13" destOrd="0" presId="urn:microsoft.com/office/officeart/2005/8/layout/radial6"/>
    <dgm:cxn modelId="{E2AD5994-9A55-6643-A91F-49BB561046EB}" type="presParOf" srcId="{2500C813-2A36-4B2B-AB15-907164320D13}" destId="{590A851D-D544-4326-A6B4-9DC581BE7C7A}" srcOrd="14" destOrd="0" presId="urn:microsoft.com/office/officeart/2005/8/layout/radial6"/>
    <dgm:cxn modelId="{1C2312C7-6458-BF45-85AE-3BA963F180B4}" type="presParOf" srcId="{2500C813-2A36-4B2B-AB15-907164320D13}" destId="{17F5E8C0-DDA1-4F42-851F-691DCB75DA1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8F9A4C-D2DD-4FD2-B615-5DE3B28D3D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CH"/>
        </a:p>
      </dgm:t>
    </dgm:pt>
    <dgm:pt modelId="{60636490-8DEB-4DC0-A045-777529389EEF}">
      <dgm:prSet phldrT="[Texte]" custT="1"/>
      <dgm:spPr>
        <a:solidFill>
          <a:schemeClr val="accent6">
            <a:lumMod val="40000"/>
            <a:lumOff val="60000"/>
            <a:alpha val="90000"/>
          </a:schemeClr>
        </a:solidFill>
        <a:ln>
          <a:noFill/>
        </a:ln>
      </dgm:spPr>
      <dgm:t>
        <a:bodyPr/>
        <a:lstStyle/>
        <a:p>
          <a:r>
            <a:rPr lang="fr-CH" sz="3600" dirty="0" smtClean="0">
              <a:latin typeface="Corbel"/>
              <a:cs typeface="Corbel"/>
            </a:rPr>
            <a:t>Plan</a:t>
          </a:r>
          <a:endParaRPr lang="fr-CH" sz="3600" dirty="0">
            <a:latin typeface="Corbel"/>
            <a:cs typeface="Corbel"/>
          </a:endParaRPr>
        </a:p>
      </dgm:t>
    </dgm:pt>
    <dgm:pt modelId="{3D04AF62-E5E6-46B0-8969-4D7CEFA0E018}" type="parTrans" cxnId="{DDD54CFD-F237-4540-8C82-5C20CC8E9B1E}">
      <dgm:prSet/>
      <dgm:spPr/>
      <dgm:t>
        <a:bodyPr/>
        <a:lstStyle/>
        <a:p>
          <a:endParaRPr lang="fr-CH">
            <a:latin typeface="Corbel"/>
            <a:cs typeface="Corbel"/>
          </a:endParaRPr>
        </a:p>
      </dgm:t>
    </dgm:pt>
    <dgm:pt modelId="{7D484E7A-9E00-474D-8447-04916CED433F}" type="sibTrans" cxnId="{DDD54CFD-F237-4540-8C82-5C20CC8E9B1E}">
      <dgm:prSet/>
      <dgm:spPr/>
      <dgm:t>
        <a:bodyPr/>
        <a:lstStyle/>
        <a:p>
          <a:endParaRPr lang="fr-CH">
            <a:latin typeface="Corbel"/>
            <a:cs typeface="Corbel"/>
          </a:endParaRPr>
        </a:p>
      </dgm:t>
    </dgm:pt>
    <dgm:pt modelId="{33066EC6-162F-45A4-B0AF-DBDCE9DC4F6F}">
      <dgm:prSet phldrT="[Texte]"/>
      <dgm:spPr>
        <a:solidFill>
          <a:schemeClr val="accent6">
            <a:lumMod val="75000"/>
          </a:schemeClr>
        </a:solidFill>
        <a:ln>
          <a:noFill/>
        </a:ln>
      </dgm:spPr>
      <dgm:t>
        <a:bodyPr/>
        <a:lstStyle/>
        <a:p>
          <a:endParaRPr lang="fr-CH" dirty="0">
            <a:latin typeface="Corbel"/>
            <a:cs typeface="Corbel"/>
          </a:endParaRPr>
        </a:p>
      </dgm:t>
    </dgm:pt>
    <dgm:pt modelId="{28DD542B-5A36-41F8-96CB-E97261F92FDD}" type="sibTrans" cxnId="{70729F30-DCE1-4DBE-A59D-A08C096DB4D7}">
      <dgm:prSet/>
      <dgm:spPr/>
      <dgm:t>
        <a:bodyPr/>
        <a:lstStyle/>
        <a:p>
          <a:endParaRPr lang="fr-CH">
            <a:latin typeface="Corbel"/>
            <a:cs typeface="Corbel"/>
          </a:endParaRPr>
        </a:p>
      </dgm:t>
    </dgm:pt>
    <dgm:pt modelId="{AF3AA368-D6E8-4FB7-9221-48684A14AEE0}" type="parTrans" cxnId="{70729F30-DCE1-4DBE-A59D-A08C096DB4D7}">
      <dgm:prSet/>
      <dgm:spPr/>
      <dgm:t>
        <a:bodyPr/>
        <a:lstStyle/>
        <a:p>
          <a:endParaRPr lang="fr-CH">
            <a:latin typeface="Corbel"/>
            <a:cs typeface="Corbel"/>
          </a:endParaRPr>
        </a:p>
      </dgm:t>
    </dgm:pt>
    <dgm:pt modelId="{EF4381BA-A825-4AA2-83D4-2429EA910910}">
      <dgm:prSet custT="1"/>
      <dgm:spPr>
        <a:solidFill>
          <a:schemeClr val="accent6">
            <a:lumMod val="40000"/>
            <a:lumOff val="60000"/>
            <a:alpha val="90000"/>
          </a:schemeClr>
        </a:solidFill>
        <a:ln>
          <a:noFill/>
        </a:ln>
      </dgm:spPr>
      <dgm:t>
        <a:bodyPr/>
        <a:lstStyle/>
        <a:p>
          <a:r>
            <a:rPr lang="fr-CH" sz="3600" dirty="0" err="1" smtClean="0">
              <a:latin typeface="Corbel"/>
              <a:cs typeface="Corbel"/>
            </a:rPr>
            <a:t>Evoke</a:t>
          </a:r>
          <a:r>
            <a:rPr lang="fr-CH" sz="3600" dirty="0" smtClean="0">
              <a:latin typeface="Corbel"/>
              <a:cs typeface="Corbel"/>
            </a:rPr>
            <a:t> </a:t>
          </a:r>
          <a:endParaRPr lang="fr-CH" sz="3600" dirty="0">
            <a:latin typeface="Corbel"/>
            <a:cs typeface="Corbel"/>
          </a:endParaRPr>
        </a:p>
      </dgm:t>
    </dgm:pt>
    <dgm:pt modelId="{E3411538-DAF8-4FE1-A243-9384B0011075}" type="parTrans" cxnId="{7E323E21-A9F4-4B88-88A0-3A039FEAADD8}">
      <dgm:prSet/>
      <dgm:spPr/>
      <dgm:t>
        <a:bodyPr/>
        <a:lstStyle/>
        <a:p>
          <a:endParaRPr lang="fr-CH">
            <a:latin typeface="Corbel"/>
            <a:cs typeface="Corbel"/>
          </a:endParaRPr>
        </a:p>
      </dgm:t>
    </dgm:pt>
    <dgm:pt modelId="{7A6FD851-A863-4FCD-9626-4A55B89D6281}" type="sibTrans" cxnId="{7E323E21-A9F4-4B88-88A0-3A039FEAADD8}">
      <dgm:prSet/>
      <dgm:spPr/>
      <dgm:t>
        <a:bodyPr/>
        <a:lstStyle/>
        <a:p>
          <a:endParaRPr lang="fr-CH">
            <a:latin typeface="Corbel"/>
            <a:cs typeface="Corbel"/>
          </a:endParaRPr>
        </a:p>
      </dgm:t>
    </dgm:pt>
    <dgm:pt modelId="{3DCA0528-5A8E-4067-B505-868EFBC37179}">
      <dgm:prSet custT="1"/>
      <dgm:spPr>
        <a:solidFill>
          <a:schemeClr val="accent6">
            <a:lumMod val="40000"/>
            <a:lumOff val="60000"/>
            <a:alpha val="90000"/>
          </a:schemeClr>
        </a:solidFill>
        <a:ln>
          <a:noFill/>
        </a:ln>
      </dgm:spPr>
      <dgm:t>
        <a:bodyPr anchor="ctr" anchorCtr="0"/>
        <a:lstStyle/>
        <a:p>
          <a:pPr marL="0" marR="0" indent="0" defTabSz="914400" eaLnBrk="1" fontAlgn="auto" latinLnBrk="0" hangingPunct="1">
            <a:lnSpc>
              <a:spcPct val="100000"/>
            </a:lnSpc>
            <a:spcBef>
              <a:spcPts val="0"/>
            </a:spcBef>
            <a:spcAft>
              <a:spcPts val="0"/>
            </a:spcAft>
            <a:buClrTx/>
            <a:buSzTx/>
            <a:buFontTx/>
            <a:buNone/>
            <a:tabLst/>
            <a:defRPr/>
          </a:pPr>
          <a:r>
            <a:rPr lang="fr-CH" sz="3000" dirty="0" smtClean="0">
              <a:latin typeface="Corbel"/>
              <a:cs typeface="Corbel"/>
            </a:rPr>
            <a:t> </a:t>
          </a:r>
          <a:r>
            <a:rPr lang="fr-CH" sz="3600" dirty="0" smtClean="0">
              <a:latin typeface="Corbel"/>
              <a:cs typeface="Corbel"/>
            </a:rPr>
            <a:t>Focus </a:t>
          </a:r>
        </a:p>
        <a:p>
          <a:pPr marL="228600" indent="0" defTabSz="1155700">
            <a:lnSpc>
              <a:spcPct val="90000"/>
            </a:lnSpc>
            <a:spcBef>
              <a:spcPct val="0"/>
            </a:spcBef>
            <a:spcAft>
              <a:spcPct val="15000"/>
            </a:spcAft>
            <a:buNone/>
          </a:pPr>
          <a:r>
            <a:rPr lang="fr-CH" sz="3000" dirty="0" smtClean="0">
              <a:latin typeface="Corbel"/>
              <a:cs typeface="Corbel"/>
            </a:rPr>
            <a:t>  </a:t>
          </a:r>
          <a:endParaRPr lang="fr-CH" sz="3000" dirty="0">
            <a:latin typeface="Corbel"/>
            <a:cs typeface="Corbel"/>
          </a:endParaRPr>
        </a:p>
      </dgm:t>
    </dgm:pt>
    <dgm:pt modelId="{A2031C08-6F8B-4223-8D5C-F434F4F0AFB6}" type="parTrans" cxnId="{DC847338-DFAF-40E1-AEA6-F2B76176A829}">
      <dgm:prSet/>
      <dgm:spPr/>
      <dgm:t>
        <a:bodyPr/>
        <a:lstStyle/>
        <a:p>
          <a:endParaRPr lang="fr-CH">
            <a:latin typeface="Corbel"/>
            <a:cs typeface="Corbel"/>
          </a:endParaRPr>
        </a:p>
      </dgm:t>
    </dgm:pt>
    <dgm:pt modelId="{1D0C12BF-CD4F-4FEA-8D74-A7503595ECBC}" type="sibTrans" cxnId="{DC847338-DFAF-40E1-AEA6-F2B76176A829}">
      <dgm:prSet/>
      <dgm:spPr/>
      <dgm:t>
        <a:bodyPr/>
        <a:lstStyle/>
        <a:p>
          <a:endParaRPr lang="fr-CH">
            <a:latin typeface="Corbel"/>
            <a:cs typeface="Corbel"/>
          </a:endParaRPr>
        </a:p>
      </dgm:t>
    </dgm:pt>
    <dgm:pt modelId="{F537C8BF-1AC0-4505-B270-8C2ADB271160}">
      <dgm:prSet custT="1"/>
      <dgm:spPr>
        <a:solidFill>
          <a:schemeClr val="accent6">
            <a:lumMod val="40000"/>
            <a:lumOff val="60000"/>
            <a:alpha val="90000"/>
          </a:schemeClr>
        </a:solidFill>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H" sz="2700" dirty="0" smtClean="0">
              <a:latin typeface="Corbel"/>
              <a:cs typeface="Corbel"/>
            </a:rPr>
            <a:t>  </a:t>
          </a:r>
          <a:r>
            <a:rPr lang="fr-CH" sz="3600" dirty="0" smtClean="0">
              <a:latin typeface="Corbel"/>
              <a:cs typeface="Corbel"/>
            </a:rPr>
            <a:t>Engage</a:t>
          </a:r>
        </a:p>
        <a:p>
          <a:pPr marL="285750" indent="0" defTabSz="1422400">
            <a:lnSpc>
              <a:spcPct val="90000"/>
            </a:lnSpc>
            <a:spcBef>
              <a:spcPct val="0"/>
            </a:spcBef>
            <a:spcAft>
              <a:spcPct val="15000"/>
            </a:spcAft>
            <a:buNone/>
          </a:pPr>
          <a:r>
            <a:rPr lang="fr-CH" sz="2700" dirty="0" smtClean="0">
              <a:latin typeface="Corbel"/>
              <a:cs typeface="Corbel"/>
            </a:rPr>
            <a:t> </a:t>
          </a:r>
          <a:endParaRPr lang="fr-CH" sz="2700" dirty="0">
            <a:latin typeface="Corbel"/>
            <a:cs typeface="Corbel"/>
          </a:endParaRPr>
        </a:p>
      </dgm:t>
    </dgm:pt>
    <dgm:pt modelId="{D54EBC12-5C76-4468-B8AC-90E460A42F2D}" type="parTrans" cxnId="{76D8C35E-4244-4675-AE28-C02B68EE8CDC}">
      <dgm:prSet/>
      <dgm:spPr/>
      <dgm:t>
        <a:bodyPr/>
        <a:lstStyle/>
        <a:p>
          <a:endParaRPr lang="fr-CH">
            <a:latin typeface="Corbel"/>
            <a:cs typeface="Corbel"/>
          </a:endParaRPr>
        </a:p>
      </dgm:t>
    </dgm:pt>
    <dgm:pt modelId="{120E7533-8785-47EB-A053-1D0813F6FF14}" type="sibTrans" cxnId="{76D8C35E-4244-4675-AE28-C02B68EE8CDC}">
      <dgm:prSet/>
      <dgm:spPr/>
      <dgm:t>
        <a:bodyPr/>
        <a:lstStyle/>
        <a:p>
          <a:endParaRPr lang="fr-CH">
            <a:latin typeface="Corbel"/>
            <a:cs typeface="Corbel"/>
          </a:endParaRPr>
        </a:p>
      </dgm:t>
    </dgm:pt>
    <dgm:pt modelId="{EC16E76C-B4A7-4FDA-8BFC-7EDFB182616D}">
      <dgm:prSet phldrT="[Texte]"/>
      <dgm:spPr>
        <a:solidFill>
          <a:schemeClr val="accent6">
            <a:lumMod val="75000"/>
          </a:schemeClr>
        </a:solidFill>
        <a:ln>
          <a:noFill/>
        </a:ln>
      </dgm:spPr>
      <dgm:t>
        <a:bodyPr/>
        <a:lstStyle/>
        <a:p>
          <a:endParaRPr lang="fr-CH" dirty="0">
            <a:latin typeface="Corbel"/>
            <a:cs typeface="Corbel"/>
          </a:endParaRPr>
        </a:p>
      </dgm:t>
    </dgm:pt>
    <dgm:pt modelId="{82A76F99-F92B-4A7A-BBCD-1ABF57116A1D}" type="sibTrans" cxnId="{F23AF1E4-3727-44D6-918F-2B09F919FFEF}">
      <dgm:prSet/>
      <dgm:spPr/>
      <dgm:t>
        <a:bodyPr/>
        <a:lstStyle/>
        <a:p>
          <a:endParaRPr lang="fr-CH">
            <a:latin typeface="Corbel"/>
            <a:cs typeface="Corbel"/>
          </a:endParaRPr>
        </a:p>
      </dgm:t>
    </dgm:pt>
    <dgm:pt modelId="{9D03DCF7-29FA-44A8-9A47-565D3B969E44}" type="parTrans" cxnId="{F23AF1E4-3727-44D6-918F-2B09F919FFEF}">
      <dgm:prSet/>
      <dgm:spPr/>
      <dgm:t>
        <a:bodyPr/>
        <a:lstStyle/>
        <a:p>
          <a:endParaRPr lang="fr-CH">
            <a:latin typeface="Corbel"/>
            <a:cs typeface="Corbel"/>
          </a:endParaRPr>
        </a:p>
      </dgm:t>
    </dgm:pt>
    <dgm:pt modelId="{E3054E2D-72F2-4B6E-BD2B-A4633048DC21}">
      <dgm:prSet phldrT="[Texte]"/>
      <dgm:spPr>
        <a:solidFill>
          <a:schemeClr val="accent6">
            <a:lumMod val="75000"/>
          </a:schemeClr>
        </a:solidFill>
        <a:ln>
          <a:noFill/>
        </a:ln>
      </dgm:spPr>
      <dgm:t>
        <a:bodyPr/>
        <a:lstStyle/>
        <a:p>
          <a:endParaRPr lang="fr-CH" dirty="0">
            <a:latin typeface="Corbel"/>
            <a:cs typeface="Corbel"/>
          </a:endParaRPr>
        </a:p>
      </dgm:t>
    </dgm:pt>
    <dgm:pt modelId="{F259E89E-C9DD-485D-ABB3-6170BCF86785}" type="sibTrans" cxnId="{C9BE8760-9EF3-4BA0-BD96-3B9827F11258}">
      <dgm:prSet/>
      <dgm:spPr/>
      <dgm:t>
        <a:bodyPr/>
        <a:lstStyle/>
        <a:p>
          <a:endParaRPr lang="fr-CH">
            <a:latin typeface="Corbel"/>
            <a:cs typeface="Corbel"/>
          </a:endParaRPr>
        </a:p>
      </dgm:t>
    </dgm:pt>
    <dgm:pt modelId="{0268DB2D-6C81-43E5-A2EB-D7550DD6BE89}" type="parTrans" cxnId="{C9BE8760-9EF3-4BA0-BD96-3B9827F11258}">
      <dgm:prSet/>
      <dgm:spPr/>
      <dgm:t>
        <a:bodyPr/>
        <a:lstStyle/>
        <a:p>
          <a:endParaRPr lang="fr-CH">
            <a:latin typeface="Corbel"/>
            <a:cs typeface="Corbel"/>
          </a:endParaRPr>
        </a:p>
      </dgm:t>
    </dgm:pt>
    <dgm:pt modelId="{2FC9BE20-566D-4F5F-929F-48BE6FA5AC8F}">
      <dgm:prSet/>
      <dgm:spPr>
        <a:solidFill>
          <a:schemeClr val="accent6">
            <a:lumMod val="75000"/>
          </a:schemeClr>
        </a:solidFill>
        <a:ln>
          <a:noFill/>
        </a:ln>
      </dgm:spPr>
      <dgm:t>
        <a:bodyPr/>
        <a:lstStyle/>
        <a:p>
          <a:endParaRPr lang="fr-CH" dirty="0">
            <a:latin typeface="Corbel"/>
            <a:cs typeface="Corbel"/>
          </a:endParaRPr>
        </a:p>
      </dgm:t>
    </dgm:pt>
    <dgm:pt modelId="{7BF1CBCF-FF29-4AD8-90E4-B960084CAE66}" type="sibTrans" cxnId="{9A62426F-BDA5-483D-8F18-CACCC8159B69}">
      <dgm:prSet/>
      <dgm:spPr/>
      <dgm:t>
        <a:bodyPr/>
        <a:lstStyle/>
        <a:p>
          <a:endParaRPr lang="fr-CH">
            <a:latin typeface="Corbel"/>
            <a:cs typeface="Corbel"/>
          </a:endParaRPr>
        </a:p>
      </dgm:t>
    </dgm:pt>
    <dgm:pt modelId="{977D1D93-FDB9-4E5F-80FF-82FE707A938C}" type="parTrans" cxnId="{9A62426F-BDA5-483D-8F18-CACCC8159B69}">
      <dgm:prSet/>
      <dgm:spPr/>
      <dgm:t>
        <a:bodyPr/>
        <a:lstStyle/>
        <a:p>
          <a:endParaRPr lang="fr-CH">
            <a:latin typeface="Corbel"/>
            <a:cs typeface="Corbel"/>
          </a:endParaRPr>
        </a:p>
      </dgm:t>
    </dgm:pt>
    <dgm:pt modelId="{87112DED-E6A6-470B-80B2-CBA2B4464608}" type="pres">
      <dgm:prSet presAssocID="{AA8F9A4C-D2DD-4FD2-B615-5DE3B28D3DB6}" presName="linearFlow" presStyleCnt="0">
        <dgm:presLayoutVars>
          <dgm:dir/>
          <dgm:animLvl val="lvl"/>
          <dgm:resizeHandles val="exact"/>
        </dgm:presLayoutVars>
      </dgm:prSet>
      <dgm:spPr/>
      <dgm:t>
        <a:bodyPr/>
        <a:lstStyle/>
        <a:p>
          <a:endParaRPr lang="fr-CH"/>
        </a:p>
      </dgm:t>
    </dgm:pt>
    <dgm:pt modelId="{C41861D4-32D2-4D77-9E70-BF0D7074E091}" type="pres">
      <dgm:prSet presAssocID="{EC16E76C-B4A7-4FDA-8BFC-7EDFB182616D}" presName="composite" presStyleCnt="0"/>
      <dgm:spPr/>
    </dgm:pt>
    <dgm:pt modelId="{493D48A1-E8A1-4E01-BF69-22E79B3C4513}" type="pres">
      <dgm:prSet presAssocID="{EC16E76C-B4A7-4FDA-8BFC-7EDFB182616D}" presName="parentText" presStyleLbl="alignNode1" presStyleIdx="0" presStyleCnt="4" custAng="10800000">
        <dgm:presLayoutVars>
          <dgm:chMax val="1"/>
          <dgm:bulletEnabled val="1"/>
        </dgm:presLayoutVars>
      </dgm:prSet>
      <dgm:spPr/>
      <dgm:t>
        <a:bodyPr/>
        <a:lstStyle/>
        <a:p>
          <a:endParaRPr lang="fr-CH"/>
        </a:p>
      </dgm:t>
    </dgm:pt>
    <dgm:pt modelId="{8198EB8D-32CD-4982-85A9-279EE40A10B2}" type="pres">
      <dgm:prSet presAssocID="{EC16E76C-B4A7-4FDA-8BFC-7EDFB182616D}" presName="descendantText" presStyleLbl="alignAcc1" presStyleIdx="0" presStyleCnt="4" custAng="0" custScaleX="58454" custScaleY="111476" custLinFactNeighborX="67649" custLinFactNeighborY="41253">
        <dgm:presLayoutVars>
          <dgm:bulletEnabled val="1"/>
        </dgm:presLayoutVars>
      </dgm:prSet>
      <dgm:spPr/>
      <dgm:t>
        <a:bodyPr/>
        <a:lstStyle/>
        <a:p>
          <a:endParaRPr lang="fr-CH"/>
        </a:p>
      </dgm:t>
    </dgm:pt>
    <dgm:pt modelId="{31C6D7F1-2DAD-4E17-A105-4FA7FC89E713}" type="pres">
      <dgm:prSet presAssocID="{82A76F99-F92B-4A7A-BBCD-1ABF57116A1D}" presName="sp" presStyleCnt="0"/>
      <dgm:spPr/>
    </dgm:pt>
    <dgm:pt modelId="{FF7446BB-B4F2-4038-B99E-94383E89A0C4}" type="pres">
      <dgm:prSet presAssocID="{33066EC6-162F-45A4-B0AF-DBDCE9DC4F6F}" presName="composite" presStyleCnt="0"/>
      <dgm:spPr/>
    </dgm:pt>
    <dgm:pt modelId="{3F8F9617-4AA9-4E2B-87A4-504C49462744}" type="pres">
      <dgm:prSet presAssocID="{33066EC6-162F-45A4-B0AF-DBDCE9DC4F6F}" presName="parentText" presStyleLbl="alignNode1" presStyleIdx="1" presStyleCnt="4" custAng="10800000">
        <dgm:presLayoutVars>
          <dgm:chMax val="1"/>
          <dgm:bulletEnabled val="1"/>
        </dgm:presLayoutVars>
      </dgm:prSet>
      <dgm:spPr/>
      <dgm:t>
        <a:bodyPr/>
        <a:lstStyle/>
        <a:p>
          <a:endParaRPr lang="fr-CH"/>
        </a:p>
      </dgm:t>
    </dgm:pt>
    <dgm:pt modelId="{DB46ACCB-A0B9-407E-91A4-222D8BA062DE}" type="pres">
      <dgm:prSet presAssocID="{33066EC6-162F-45A4-B0AF-DBDCE9DC4F6F}" presName="descendantText" presStyleLbl="alignAcc1" presStyleIdx="1" presStyleCnt="4" custAng="0" custScaleX="69295" custScaleY="125273" custLinFactNeighborX="40080" custLinFactNeighborY="26974">
        <dgm:presLayoutVars>
          <dgm:bulletEnabled val="1"/>
        </dgm:presLayoutVars>
      </dgm:prSet>
      <dgm:spPr/>
      <dgm:t>
        <a:bodyPr/>
        <a:lstStyle/>
        <a:p>
          <a:endParaRPr lang="fr-CH"/>
        </a:p>
      </dgm:t>
    </dgm:pt>
    <dgm:pt modelId="{28B46E73-16DB-4129-8B7E-F45A11A9FC17}" type="pres">
      <dgm:prSet presAssocID="{28DD542B-5A36-41F8-96CB-E97261F92FDD}" presName="sp" presStyleCnt="0"/>
      <dgm:spPr/>
    </dgm:pt>
    <dgm:pt modelId="{19565F4D-BA4F-4505-9911-9A5A7B61EA16}" type="pres">
      <dgm:prSet presAssocID="{E3054E2D-72F2-4B6E-BD2B-A4633048DC21}" presName="composite" presStyleCnt="0"/>
      <dgm:spPr/>
    </dgm:pt>
    <dgm:pt modelId="{9EC7D5FC-C70C-4D24-B339-2B4789CE48DE}" type="pres">
      <dgm:prSet presAssocID="{E3054E2D-72F2-4B6E-BD2B-A4633048DC21}" presName="parentText" presStyleLbl="alignNode1" presStyleIdx="2" presStyleCnt="4" custAng="10800000">
        <dgm:presLayoutVars>
          <dgm:chMax val="1"/>
          <dgm:bulletEnabled val="1"/>
        </dgm:presLayoutVars>
      </dgm:prSet>
      <dgm:spPr/>
      <dgm:t>
        <a:bodyPr/>
        <a:lstStyle/>
        <a:p>
          <a:endParaRPr lang="fr-CH"/>
        </a:p>
      </dgm:t>
    </dgm:pt>
    <dgm:pt modelId="{1A3A05E9-DBCE-4224-B2CC-059B2C090A60}" type="pres">
      <dgm:prSet presAssocID="{E3054E2D-72F2-4B6E-BD2B-A4633048DC21}" presName="descendantText" presStyleLbl="alignAcc1" presStyleIdx="2" presStyleCnt="4" custAng="0" custScaleX="83666" custScaleY="133318" custLinFactNeighborX="11301" custLinFactNeighborY="23058">
        <dgm:presLayoutVars>
          <dgm:bulletEnabled val="1"/>
        </dgm:presLayoutVars>
      </dgm:prSet>
      <dgm:spPr/>
      <dgm:t>
        <a:bodyPr/>
        <a:lstStyle/>
        <a:p>
          <a:endParaRPr lang="fr-CH"/>
        </a:p>
      </dgm:t>
    </dgm:pt>
    <dgm:pt modelId="{BFCB42B9-B574-4842-8FF3-500AEBFF1338}" type="pres">
      <dgm:prSet presAssocID="{F259E89E-C9DD-485D-ABB3-6170BCF86785}" presName="sp" presStyleCnt="0"/>
      <dgm:spPr/>
    </dgm:pt>
    <dgm:pt modelId="{492BCFD2-602A-49C8-9F39-400474F7F197}" type="pres">
      <dgm:prSet presAssocID="{2FC9BE20-566D-4F5F-929F-48BE6FA5AC8F}" presName="composite" presStyleCnt="0"/>
      <dgm:spPr/>
    </dgm:pt>
    <dgm:pt modelId="{E45E62C2-EC6D-4E93-87F4-AB670B785468}" type="pres">
      <dgm:prSet presAssocID="{2FC9BE20-566D-4F5F-929F-48BE6FA5AC8F}" presName="parentText" presStyleLbl="alignNode1" presStyleIdx="3" presStyleCnt="4" custAng="10800000">
        <dgm:presLayoutVars>
          <dgm:chMax val="1"/>
          <dgm:bulletEnabled val="1"/>
        </dgm:presLayoutVars>
      </dgm:prSet>
      <dgm:spPr/>
      <dgm:t>
        <a:bodyPr/>
        <a:lstStyle/>
        <a:p>
          <a:endParaRPr lang="fr-CH"/>
        </a:p>
      </dgm:t>
    </dgm:pt>
    <dgm:pt modelId="{986BF98D-57A1-4EE5-935E-38A145C870B8}" type="pres">
      <dgm:prSet presAssocID="{2FC9BE20-566D-4F5F-929F-48BE6FA5AC8F}" presName="descendantText" presStyleLbl="alignAcc1" presStyleIdx="3" presStyleCnt="4" custAng="0" custScaleX="95557" custScaleY="133229" custLinFactNeighborX="171" custLinFactNeighborY="15120">
        <dgm:presLayoutVars>
          <dgm:bulletEnabled val="1"/>
        </dgm:presLayoutVars>
      </dgm:prSet>
      <dgm:spPr/>
      <dgm:t>
        <a:bodyPr/>
        <a:lstStyle/>
        <a:p>
          <a:endParaRPr lang="fr-CH"/>
        </a:p>
      </dgm:t>
    </dgm:pt>
  </dgm:ptLst>
  <dgm:cxnLst>
    <dgm:cxn modelId="{E696D827-0437-6542-82C8-FFEC6C999B4B}" type="presOf" srcId="{EF4381BA-A825-4AA2-83D4-2429EA910910}" destId="{DB46ACCB-A0B9-407E-91A4-222D8BA062DE}" srcOrd="0" destOrd="0" presId="urn:microsoft.com/office/officeart/2005/8/layout/chevron2"/>
    <dgm:cxn modelId="{DDD54CFD-F237-4540-8C82-5C20CC8E9B1E}" srcId="{EC16E76C-B4A7-4FDA-8BFC-7EDFB182616D}" destId="{60636490-8DEB-4DC0-A045-777529389EEF}" srcOrd="0" destOrd="0" parTransId="{3D04AF62-E5E6-46B0-8969-4D7CEFA0E018}" sibTransId="{7D484E7A-9E00-474D-8447-04916CED433F}"/>
    <dgm:cxn modelId="{7E323E21-A9F4-4B88-88A0-3A039FEAADD8}" srcId="{33066EC6-162F-45A4-B0AF-DBDCE9DC4F6F}" destId="{EF4381BA-A825-4AA2-83D4-2429EA910910}" srcOrd="0" destOrd="0" parTransId="{E3411538-DAF8-4FE1-A243-9384B0011075}" sibTransId="{7A6FD851-A863-4FCD-9626-4A55B89D6281}"/>
    <dgm:cxn modelId="{C9BE8760-9EF3-4BA0-BD96-3B9827F11258}" srcId="{AA8F9A4C-D2DD-4FD2-B615-5DE3B28D3DB6}" destId="{E3054E2D-72F2-4B6E-BD2B-A4633048DC21}" srcOrd="2" destOrd="0" parTransId="{0268DB2D-6C81-43E5-A2EB-D7550DD6BE89}" sibTransId="{F259E89E-C9DD-485D-ABB3-6170BCF86785}"/>
    <dgm:cxn modelId="{4079582A-78A2-7F4C-8EB3-8D23ACFEF13C}" type="presOf" srcId="{2FC9BE20-566D-4F5F-929F-48BE6FA5AC8F}" destId="{E45E62C2-EC6D-4E93-87F4-AB670B785468}" srcOrd="0" destOrd="0" presId="urn:microsoft.com/office/officeart/2005/8/layout/chevron2"/>
    <dgm:cxn modelId="{76D8C35E-4244-4675-AE28-C02B68EE8CDC}" srcId="{2FC9BE20-566D-4F5F-929F-48BE6FA5AC8F}" destId="{F537C8BF-1AC0-4505-B270-8C2ADB271160}" srcOrd="0" destOrd="0" parTransId="{D54EBC12-5C76-4468-B8AC-90E460A42F2D}" sibTransId="{120E7533-8785-47EB-A053-1D0813F6FF14}"/>
    <dgm:cxn modelId="{4D98F8AD-F59D-D341-BB7C-A5554D426C31}" type="presOf" srcId="{E3054E2D-72F2-4B6E-BD2B-A4633048DC21}" destId="{9EC7D5FC-C70C-4D24-B339-2B4789CE48DE}" srcOrd="0" destOrd="0" presId="urn:microsoft.com/office/officeart/2005/8/layout/chevron2"/>
    <dgm:cxn modelId="{DC847338-DFAF-40E1-AEA6-F2B76176A829}" srcId="{E3054E2D-72F2-4B6E-BD2B-A4633048DC21}" destId="{3DCA0528-5A8E-4067-B505-868EFBC37179}" srcOrd="0" destOrd="0" parTransId="{A2031C08-6F8B-4223-8D5C-F434F4F0AFB6}" sibTransId="{1D0C12BF-CD4F-4FEA-8D74-A7503595ECBC}"/>
    <dgm:cxn modelId="{F23AF1E4-3727-44D6-918F-2B09F919FFEF}" srcId="{AA8F9A4C-D2DD-4FD2-B615-5DE3B28D3DB6}" destId="{EC16E76C-B4A7-4FDA-8BFC-7EDFB182616D}" srcOrd="0" destOrd="0" parTransId="{9D03DCF7-29FA-44A8-9A47-565D3B969E44}" sibTransId="{82A76F99-F92B-4A7A-BBCD-1ABF57116A1D}"/>
    <dgm:cxn modelId="{70729F30-DCE1-4DBE-A59D-A08C096DB4D7}" srcId="{AA8F9A4C-D2DD-4FD2-B615-5DE3B28D3DB6}" destId="{33066EC6-162F-45A4-B0AF-DBDCE9DC4F6F}" srcOrd="1" destOrd="0" parTransId="{AF3AA368-D6E8-4FB7-9221-48684A14AEE0}" sibTransId="{28DD542B-5A36-41F8-96CB-E97261F92FDD}"/>
    <dgm:cxn modelId="{03866C46-11F9-6844-ADDE-BD1DCBB68332}" type="presOf" srcId="{EC16E76C-B4A7-4FDA-8BFC-7EDFB182616D}" destId="{493D48A1-E8A1-4E01-BF69-22E79B3C4513}" srcOrd="0" destOrd="0" presId="urn:microsoft.com/office/officeart/2005/8/layout/chevron2"/>
    <dgm:cxn modelId="{EF078878-663C-2B49-BCE2-1DAAD5904FAF}" type="presOf" srcId="{3DCA0528-5A8E-4067-B505-868EFBC37179}" destId="{1A3A05E9-DBCE-4224-B2CC-059B2C090A60}" srcOrd="0" destOrd="0" presId="urn:microsoft.com/office/officeart/2005/8/layout/chevron2"/>
    <dgm:cxn modelId="{4F66E6C6-6580-B247-97A6-E388FE5CB008}" type="presOf" srcId="{AA8F9A4C-D2DD-4FD2-B615-5DE3B28D3DB6}" destId="{87112DED-E6A6-470B-80B2-CBA2B4464608}" srcOrd="0" destOrd="0" presId="urn:microsoft.com/office/officeart/2005/8/layout/chevron2"/>
    <dgm:cxn modelId="{D72966CF-BDB3-4244-AC53-5CE4F7B12A62}" type="presOf" srcId="{60636490-8DEB-4DC0-A045-777529389EEF}" destId="{8198EB8D-32CD-4982-85A9-279EE40A10B2}" srcOrd="0" destOrd="0" presId="urn:microsoft.com/office/officeart/2005/8/layout/chevron2"/>
    <dgm:cxn modelId="{05BB133A-0704-2843-8A29-67B4CB27E784}" type="presOf" srcId="{33066EC6-162F-45A4-B0AF-DBDCE9DC4F6F}" destId="{3F8F9617-4AA9-4E2B-87A4-504C49462744}" srcOrd="0" destOrd="0" presId="urn:microsoft.com/office/officeart/2005/8/layout/chevron2"/>
    <dgm:cxn modelId="{B8D82BB0-4A10-B546-804D-41302EB0CA3D}" type="presOf" srcId="{F537C8BF-1AC0-4505-B270-8C2ADB271160}" destId="{986BF98D-57A1-4EE5-935E-38A145C870B8}" srcOrd="0" destOrd="0" presId="urn:microsoft.com/office/officeart/2005/8/layout/chevron2"/>
    <dgm:cxn modelId="{9A62426F-BDA5-483D-8F18-CACCC8159B69}" srcId="{AA8F9A4C-D2DD-4FD2-B615-5DE3B28D3DB6}" destId="{2FC9BE20-566D-4F5F-929F-48BE6FA5AC8F}" srcOrd="3" destOrd="0" parTransId="{977D1D93-FDB9-4E5F-80FF-82FE707A938C}" sibTransId="{7BF1CBCF-FF29-4AD8-90E4-B960084CAE66}"/>
    <dgm:cxn modelId="{9B6702E1-660B-8A45-96A9-C7FE50104C93}" type="presParOf" srcId="{87112DED-E6A6-470B-80B2-CBA2B4464608}" destId="{C41861D4-32D2-4D77-9E70-BF0D7074E091}" srcOrd="0" destOrd="0" presId="urn:microsoft.com/office/officeart/2005/8/layout/chevron2"/>
    <dgm:cxn modelId="{15AC8277-DBF4-9840-9130-5274FEBB1F69}" type="presParOf" srcId="{C41861D4-32D2-4D77-9E70-BF0D7074E091}" destId="{493D48A1-E8A1-4E01-BF69-22E79B3C4513}" srcOrd="0" destOrd="0" presId="urn:microsoft.com/office/officeart/2005/8/layout/chevron2"/>
    <dgm:cxn modelId="{97EEAD30-A392-E54D-8CBD-002412952E52}" type="presParOf" srcId="{C41861D4-32D2-4D77-9E70-BF0D7074E091}" destId="{8198EB8D-32CD-4982-85A9-279EE40A10B2}" srcOrd="1" destOrd="0" presId="urn:microsoft.com/office/officeart/2005/8/layout/chevron2"/>
    <dgm:cxn modelId="{915E7DA4-F766-1C4B-B626-E26F609B006F}" type="presParOf" srcId="{87112DED-E6A6-470B-80B2-CBA2B4464608}" destId="{31C6D7F1-2DAD-4E17-A105-4FA7FC89E713}" srcOrd="1" destOrd="0" presId="urn:microsoft.com/office/officeart/2005/8/layout/chevron2"/>
    <dgm:cxn modelId="{EEF6B04B-1455-E449-8F1D-043CD5352060}" type="presParOf" srcId="{87112DED-E6A6-470B-80B2-CBA2B4464608}" destId="{FF7446BB-B4F2-4038-B99E-94383E89A0C4}" srcOrd="2" destOrd="0" presId="urn:microsoft.com/office/officeart/2005/8/layout/chevron2"/>
    <dgm:cxn modelId="{C0FF8AAC-F5EE-3E4C-9ED0-FDEAE2AEF9BA}" type="presParOf" srcId="{FF7446BB-B4F2-4038-B99E-94383E89A0C4}" destId="{3F8F9617-4AA9-4E2B-87A4-504C49462744}" srcOrd="0" destOrd="0" presId="urn:microsoft.com/office/officeart/2005/8/layout/chevron2"/>
    <dgm:cxn modelId="{114D21A8-2ADE-0D4D-BD66-30C57C577766}" type="presParOf" srcId="{FF7446BB-B4F2-4038-B99E-94383E89A0C4}" destId="{DB46ACCB-A0B9-407E-91A4-222D8BA062DE}" srcOrd="1" destOrd="0" presId="urn:microsoft.com/office/officeart/2005/8/layout/chevron2"/>
    <dgm:cxn modelId="{01CE5C1C-BEC1-D94F-8897-6623CAEB267B}" type="presParOf" srcId="{87112DED-E6A6-470B-80B2-CBA2B4464608}" destId="{28B46E73-16DB-4129-8B7E-F45A11A9FC17}" srcOrd="3" destOrd="0" presId="urn:microsoft.com/office/officeart/2005/8/layout/chevron2"/>
    <dgm:cxn modelId="{619DB516-D547-364E-A4D7-91526B7F184D}" type="presParOf" srcId="{87112DED-E6A6-470B-80B2-CBA2B4464608}" destId="{19565F4D-BA4F-4505-9911-9A5A7B61EA16}" srcOrd="4" destOrd="0" presId="urn:microsoft.com/office/officeart/2005/8/layout/chevron2"/>
    <dgm:cxn modelId="{A446100B-B7A4-5343-8AEF-1F00559E4E51}" type="presParOf" srcId="{19565F4D-BA4F-4505-9911-9A5A7B61EA16}" destId="{9EC7D5FC-C70C-4D24-B339-2B4789CE48DE}" srcOrd="0" destOrd="0" presId="urn:microsoft.com/office/officeart/2005/8/layout/chevron2"/>
    <dgm:cxn modelId="{7430BF9D-E351-0F45-9972-4E3F57EB176C}" type="presParOf" srcId="{19565F4D-BA4F-4505-9911-9A5A7B61EA16}" destId="{1A3A05E9-DBCE-4224-B2CC-059B2C090A60}" srcOrd="1" destOrd="0" presId="urn:microsoft.com/office/officeart/2005/8/layout/chevron2"/>
    <dgm:cxn modelId="{B99043BC-470C-344A-A1B1-6DCC6D913E58}" type="presParOf" srcId="{87112DED-E6A6-470B-80B2-CBA2B4464608}" destId="{BFCB42B9-B574-4842-8FF3-500AEBFF1338}" srcOrd="5" destOrd="0" presId="urn:microsoft.com/office/officeart/2005/8/layout/chevron2"/>
    <dgm:cxn modelId="{549C3DA2-2791-AD4E-BC6F-942D2B915146}" type="presParOf" srcId="{87112DED-E6A6-470B-80B2-CBA2B4464608}" destId="{492BCFD2-602A-49C8-9F39-400474F7F197}" srcOrd="6" destOrd="0" presId="urn:microsoft.com/office/officeart/2005/8/layout/chevron2"/>
    <dgm:cxn modelId="{6313947D-612F-C640-A690-B0E459A1F006}" type="presParOf" srcId="{492BCFD2-602A-49C8-9F39-400474F7F197}" destId="{E45E62C2-EC6D-4E93-87F4-AB670B785468}" srcOrd="0" destOrd="0" presId="urn:microsoft.com/office/officeart/2005/8/layout/chevron2"/>
    <dgm:cxn modelId="{8F4D6000-2ED0-284F-B849-5E22984AC0BA}" type="presParOf" srcId="{492BCFD2-602A-49C8-9F39-400474F7F197}" destId="{986BF98D-57A1-4EE5-935E-38A145C870B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520C7-B283-4E7D-8A80-B82D4111E8E7}">
      <dsp:nvSpPr>
        <dsp:cNvPr id="0" name=""/>
        <dsp:cNvSpPr/>
      </dsp:nvSpPr>
      <dsp:spPr>
        <a:xfrm rot="16200000">
          <a:off x="702" y="261838"/>
          <a:ext cx="4002285" cy="4002285"/>
        </a:xfrm>
        <a:prstGeom prst="downArrow">
          <a:avLst>
            <a:gd name="adj1" fmla="val 50000"/>
            <a:gd name="adj2" fmla="val 35000"/>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CH" sz="4000" kern="1200" dirty="0" smtClean="0">
              <a:latin typeface="Corbel"/>
              <a:cs typeface="Corbel"/>
            </a:rPr>
            <a:t>Ambivalence</a:t>
          </a:r>
          <a:endParaRPr lang="fr-CH" sz="4000" kern="1200" dirty="0">
            <a:latin typeface="Corbel"/>
            <a:cs typeface="Corbel"/>
          </a:endParaRPr>
        </a:p>
      </dsp:txBody>
      <dsp:txXfrm rot="5400000">
        <a:off x="702" y="1262409"/>
        <a:ext cx="3301885" cy="2001143"/>
      </dsp:txXfrm>
    </dsp:sp>
    <dsp:sp modelId="{F746D58F-8323-45CC-91F2-E741E48E5C2E}">
      <dsp:nvSpPr>
        <dsp:cNvPr id="0" name=""/>
        <dsp:cNvSpPr/>
      </dsp:nvSpPr>
      <dsp:spPr>
        <a:xfrm rot="5400000">
          <a:off x="4227314" y="293018"/>
          <a:ext cx="4002285" cy="4002285"/>
        </a:xfrm>
        <a:prstGeom prst="downArrow">
          <a:avLst>
            <a:gd name="adj1" fmla="val 50000"/>
            <a:gd name="adj2" fmla="val 35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CH" sz="4000" kern="1200" dirty="0" err="1" smtClean="0">
              <a:latin typeface="Corbel"/>
              <a:cs typeface="Corbel"/>
            </a:rPr>
            <a:t>Righting</a:t>
          </a:r>
          <a:r>
            <a:rPr lang="fr-CH" sz="4000" kern="1200" baseline="0" dirty="0" smtClean="0">
              <a:latin typeface="Corbel"/>
              <a:cs typeface="Corbel"/>
            </a:rPr>
            <a:t> reflex</a:t>
          </a:r>
          <a:endParaRPr lang="fr-CH" sz="4000" kern="1200" dirty="0">
            <a:latin typeface="Corbel"/>
            <a:cs typeface="Corbel"/>
          </a:endParaRPr>
        </a:p>
      </dsp:txBody>
      <dsp:txXfrm rot="-5400000">
        <a:off x="4927714" y="1293589"/>
        <a:ext cx="3301885" cy="2001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0E78F-099A-4EDD-9513-6844A2D9DC39}">
      <dsp:nvSpPr>
        <dsp:cNvPr id="0" name=""/>
        <dsp:cNvSpPr/>
      </dsp:nvSpPr>
      <dsp:spPr>
        <a:xfrm rot="16200000">
          <a:off x="724038" y="-698896"/>
          <a:ext cx="2717006"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CH" sz="4000" kern="1200" dirty="0" smtClean="0">
              <a:latin typeface="Corbel"/>
              <a:cs typeface="Corbel"/>
            </a:rPr>
            <a:t>Collaboration / </a:t>
          </a:r>
          <a:r>
            <a:rPr lang="fr-CH" sz="4000" kern="1200" dirty="0" err="1" smtClean="0">
              <a:latin typeface="Corbel"/>
              <a:cs typeface="Corbel"/>
            </a:rPr>
            <a:t>partnership</a:t>
          </a:r>
          <a:r>
            <a:rPr lang="fr-CH" sz="4000" kern="1200" dirty="0" smtClean="0">
              <a:latin typeface="Corbel"/>
              <a:cs typeface="Corbel"/>
            </a:rPr>
            <a:t> </a:t>
          </a:r>
          <a:endParaRPr lang="fr-CH" sz="4000" kern="1200" dirty="0">
            <a:latin typeface="Corbel"/>
            <a:cs typeface="Corbel"/>
          </a:endParaRPr>
        </a:p>
      </dsp:txBody>
      <dsp:txXfrm rot="5400000">
        <a:off x="25140" y="1"/>
        <a:ext cx="4114800" cy="2037754"/>
      </dsp:txXfrm>
    </dsp:sp>
    <dsp:sp modelId="{0C7112A5-F399-49AB-A67E-C928A278145E}">
      <dsp:nvSpPr>
        <dsp:cNvPr id="0" name=""/>
        <dsp:cNvSpPr/>
      </dsp:nvSpPr>
      <dsp:spPr>
        <a:xfrm>
          <a:off x="4114800" y="0"/>
          <a:ext cx="4114800" cy="271700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fr-CH" sz="4000" kern="1200" dirty="0" smtClean="0">
            <a:latin typeface="Corbel"/>
            <a:cs typeface="Corbel"/>
          </a:endParaRPr>
        </a:p>
        <a:p>
          <a:pPr lvl="0" algn="ctr" defTabSz="1778000">
            <a:lnSpc>
              <a:spcPct val="90000"/>
            </a:lnSpc>
            <a:spcBef>
              <a:spcPct val="0"/>
            </a:spcBef>
            <a:spcAft>
              <a:spcPct val="35000"/>
            </a:spcAft>
          </a:pPr>
          <a:r>
            <a:rPr lang="fr-CH" sz="4000" kern="1200" dirty="0" smtClean="0">
              <a:latin typeface="Corbel"/>
              <a:cs typeface="Corbel"/>
            </a:rPr>
            <a:t>Acceptation</a:t>
          </a:r>
          <a:endParaRPr lang="fr-CH" sz="2000" kern="1200" dirty="0" smtClean="0">
            <a:latin typeface="Corbel"/>
            <a:cs typeface="Corbel"/>
          </a:endParaRPr>
        </a:p>
        <a:p>
          <a:pPr lvl="0" algn="ctr" defTabSz="1778000">
            <a:lnSpc>
              <a:spcPct val="90000"/>
            </a:lnSpc>
            <a:spcBef>
              <a:spcPct val="0"/>
            </a:spcBef>
            <a:spcAft>
              <a:spcPct val="35000"/>
            </a:spcAft>
          </a:pPr>
          <a:r>
            <a:rPr lang="fr-CH" sz="2000" kern="1200" baseline="0" dirty="0" smtClean="0">
              <a:latin typeface="Corbel"/>
              <a:cs typeface="Corbel"/>
            </a:rPr>
            <a:t>                    </a:t>
          </a:r>
          <a:r>
            <a:rPr lang="fr-CH" sz="2000" kern="1200" dirty="0" smtClean="0">
              <a:latin typeface="Corbel"/>
              <a:cs typeface="Corbel"/>
            </a:rPr>
            <a:t>Values</a:t>
          </a:r>
        </a:p>
        <a:p>
          <a:pPr lvl="0" algn="ctr" defTabSz="1778000">
            <a:lnSpc>
              <a:spcPct val="90000"/>
            </a:lnSpc>
            <a:spcBef>
              <a:spcPct val="0"/>
            </a:spcBef>
            <a:spcAft>
              <a:spcPct val="35000"/>
            </a:spcAft>
          </a:pPr>
          <a:r>
            <a:rPr lang="fr-CH" sz="2000" kern="1200" dirty="0" smtClean="0">
              <a:latin typeface="Corbel"/>
              <a:cs typeface="Corbel"/>
            </a:rPr>
            <a:t>	</a:t>
          </a:r>
          <a:r>
            <a:rPr lang="fr-CH" sz="2000" kern="1200" dirty="0" err="1" smtClean="0">
              <a:latin typeface="Corbel"/>
              <a:cs typeface="Corbel"/>
            </a:rPr>
            <a:t>Empathy</a:t>
          </a:r>
          <a:endParaRPr lang="fr-CH" sz="2000" kern="1200" dirty="0" smtClean="0">
            <a:latin typeface="Corbel"/>
            <a:cs typeface="Corbel"/>
          </a:endParaRPr>
        </a:p>
        <a:p>
          <a:pPr lvl="0" algn="ctr" defTabSz="1778000">
            <a:lnSpc>
              <a:spcPct val="90000"/>
            </a:lnSpc>
            <a:spcBef>
              <a:spcPct val="0"/>
            </a:spcBef>
            <a:spcAft>
              <a:spcPct val="35000"/>
            </a:spcAft>
          </a:pPr>
          <a:r>
            <a:rPr lang="fr-CH" sz="2000" kern="1200" dirty="0" smtClean="0">
              <a:latin typeface="Corbel"/>
              <a:cs typeface="Corbel"/>
            </a:rPr>
            <a:t>	 </a:t>
          </a:r>
          <a:r>
            <a:rPr lang="fr-CH" sz="2000" kern="1200" dirty="0" err="1" smtClean="0">
              <a:latin typeface="Corbel"/>
              <a:cs typeface="Corbel"/>
            </a:rPr>
            <a:t>Autonomy</a:t>
          </a:r>
          <a:endParaRPr lang="fr-CH" sz="2000" kern="1200" dirty="0" smtClean="0">
            <a:latin typeface="Corbel"/>
            <a:cs typeface="Corbel"/>
          </a:endParaRPr>
        </a:p>
        <a:p>
          <a:pPr lvl="0" algn="l" defTabSz="1778000">
            <a:lnSpc>
              <a:spcPct val="90000"/>
            </a:lnSpc>
            <a:spcBef>
              <a:spcPct val="0"/>
            </a:spcBef>
            <a:spcAft>
              <a:spcPct val="35000"/>
            </a:spcAft>
          </a:pPr>
          <a:r>
            <a:rPr lang="fr-CH" sz="2000" kern="1200" dirty="0" smtClean="0">
              <a:latin typeface="Corbel"/>
              <a:cs typeface="Corbel"/>
            </a:rPr>
            <a:t>	     Affirmation</a:t>
          </a:r>
          <a:endParaRPr lang="fr-CH" sz="2000" kern="1200" dirty="0">
            <a:latin typeface="Corbel"/>
            <a:cs typeface="Corbel"/>
          </a:endParaRPr>
        </a:p>
      </dsp:txBody>
      <dsp:txXfrm>
        <a:off x="4114800" y="0"/>
        <a:ext cx="4114800" cy="2037754"/>
      </dsp:txXfrm>
    </dsp:sp>
    <dsp:sp modelId="{46E0E05F-0DDA-4128-9D3B-F0AE8785FB60}">
      <dsp:nvSpPr>
        <dsp:cNvPr id="0" name=""/>
        <dsp:cNvSpPr/>
      </dsp:nvSpPr>
      <dsp:spPr>
        <a:xfrm rot="10800000">
          <a:off x="0" y="2717006"/>
          <a:ext cx="4114800" cy="271700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CH" sz="4000" kern="1200" dirty="0" smtClean="0">
              <a:latin typeface="Corbel"/>
              <a:cs typeface="Corbel"/>
            </a:rPr>
            <a:t>Compassion </a:t>
          </a:r>
          <a:endParaRPr lang="fr-CH" sz="4000" kern="1200" dirty="0">
            <a:latin typeface="Corbel"/>
            <a:cs typeface="Corbel"/>
          </a:endParaRPr>
        </a:p>
      </dsp:txBody>
      <dsp:txXfrm rot="10800000">
        <a:off x="0" y="3396258"/>
        <a:ext cx="4114800" cy="2037754"/>
      </dsp:txXfrm>
    </dsp:sp>
    <dsp:sp modelId="{00523D6F-D977-4F6F-96D1-CCD7D0D2D2CA}">
      <dsp:nvSpPr>
        <dsp:cNvPr id="0" name=""/>
        <dsp:cNvSpPr/>
      </dsp:nvSpPr>
      <dsp:spPr>
        <a:xfrm rot="5400000">
          <a:off x="4813696" y="2018109"/>
          <a:ext cx="2717006"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r-CH" sz="4000" kern="1200" dirty="0" smtClean="0">
              <a:latin typeface="Corbel"/>
              <a:cs typeface="Corbel"/>
            </a:rPr>
            <a:t>Evocation </a:t>
          </a:r>
          <a:endParaRPr lang="fr-CH" sz="4000" kern="1200" dirty="0">
            <a:latin typeface="Corbel"/>
            <a:cs typeface="Corbel"/>
          </a:endParaRPr>
        </a:p>
      </dsp:txBody>
      <dsp:txXfrm rot="-5400000">
        <a:off x="4114799" y="3396258"/>
        <a:ext cx="4114800" cy="2037754"/>
      </dsp:txXfrm>
    </dsp:sp>
    <dsp:sp modelId="{02F1D52C-D61D-4B29-89D3-BDCBDB83A70F}">
      <dsp:nvSpPr>
        <dsp:cNvPr id="0" name=""/>
        <dsp:cNvSpPr/>
      </dsp:nvSpPr>
      <dsp:spPr>
        <a:xfrm>
          <a:off x="2098564" y="2016426"/>
          <a:ext cx="3888436" cy="140116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CH" sz="4400" b="1" kern="1200" dirty="0" smtClean="0">
              <a:latin typeface="Corbel"/>
              <a:cs typeface="Corbel"/>
            </a:rPr>
            <a:t>MI spirit</a:t>
          </a:r>
          <a:endParaRPr lang="fr-CH" sz="4400" b="1" kern="1200" dirty="0">
            <a:latin typeface="Corbel"/>
            <a:cs typeface="Corbel"/>
          </a:endParaRPr>
        </a:p>
      </dsp:txBody>
      <dsp:txXfrm>
        <a:off x="2166963" y="2084825"/>
        <a:ext cx="3751638" cy="1264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D48A1-E8A1-4E01-BF69-22E79B3C4513}">
      <dsp:nvSpPr>
        <dsp:cNvPr id="0" name=""/>
        <dsp:cNvSpPr/>
      </dsp:nvSpPr>
      <dsp:spPr>
        <a:xfrm rot="16200000">
          <a:off x="-98779" y="224925"/>
          <a:ext cx="1133018" cy="793112"/>
        </a:xfrm>
        <a:prstGeom prst="chevron">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CH" sz="2200" kern="1200" dirty="0">
            <a:latin typeface="Corbel"/>
            <a:cs typeface="Corbel"/>
          </a:endParaRPr>
        </a:p>
      </dsp:txBody>
      <dsp:txXfrm rot="-5400000">
        <a:off x="71174" y="451528"/>
        <a:ext cx="793112" cy="339906"/>
      </dsp:txXfrm>
    </dsp:sp>
    <dsp:sp modelId="{8198EB8D-32CD-4982-85A9-279EE40A10B2}">
      <dsp:nvSpPr>
        <dsp:cNvPr id="0" name=""/>
        <dsp:cNvSpPr/>
      </dsp:nvSpPr>
      <dsp:spPr>
        <a:xfrm rot="5400000">
          <a:off x="5405826" y="-503193"/>
          <a:ext cx="820978" cy="2460419"/>
        </a:xfrm>
        <a:prstGeom prst="round2SameRect">
          <a:avLst/>
        </a:prstGeom>
        <a:solidFill>
          <a:schemeClr val="accent6">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fr-CH" sz="3600" kern="1200" dirty="0" smtClean="0">
              <a:latin typeface="Corbel"/>
              <a:cs typeface="Corbel"/>
            </a:rPr>
            <a:t>Plan</a:t>
          </a:r>
          <a:endParaRPr lang="fr-CH" sz="3600" kern="1200" dirty="0">
            <a:latin typeface="Corbel"/>
            <a:cs typeface="Corbel"/>
          </a:endParaRPr>
        </a:p>
      </dsp:txBody>
      <dsp:txXfrm rot="-5400000">
        <a:off x="4586106" y="356604"/>
        <a:ext cx="2420342" cy="740824"/>
      </dsp:txXfrm>
    </dsp:sp>
    <dsp:sp modelId="{3F8F9617-4AA9-4E2B-87A4-504C49462744}">
      <dsp:nvSpPr>
        <dsp:cNvPr id="0" name=""/>
        <dsp:cNvSpPr/>
      </dsp:nvSpPr>
      <dsp:spPr>
        <a:xfrm rot="16200000">
          <a:off x="-98779" y="1317218"/>
          <a:ext cx="1133018" cy="793112"/>
        </a:xfrm>
        <a:prstGeom prst="chevron">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CH" sz="2200" kern="1200" dirty="0">
            <a:latin typeface="Corbel"/>
            <a:cs typeface="Corbel"/>
          </a:endParaRPr>
        </a:p>
      </dsp:txBody>
      <dsp:txXfrm rot="-5400000">
        <a:off x="71174" y="1543821"/>
        <a:ext cx="793112" cy="339906"/>
      </dsp:txXfrm>
    </dsp:sp>
    <dsp:sp modelId="{DB46ACCB-A0B9-407E-91A4-222D8BA062DE}">
      <dsp:nvSpPr>
        <dsp:cNvPr id="0" name=""/>
        <dsp:cNvSpPr/>
      </dsp:nvSpPr>
      <dsp:spPr>
        <a:xfrm rot="5400000">
          <a:off x="4897799" y="-14689"/>
          <a:ext cx="922588" cy="3457678"/>
        </a:xfrm>
        <a:prstGeom prst="round2SameRect">
          <a:avLst/>
        </a:prstGeom>
        <a:solidFill>
          <a:schemeClr val="accent6">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fr-CH" sz="3600" kern="1200" dirty="0" err="1" smtClean="0">
              <a:latin typeface="Corbel"/>
              <a:cs typeface="Corbel"/>
            </a:rPr>
            <a:t>Evoke</a:t>
          </a:r>
          <a:r>
            <a:rPr lang="fr-CH" sz="3600" kern="1200" dirty="0" smtClean="0">
              <a:latin typeface="Corbel"/>
              <a:cs typeface="Corbel"/>
            </a:rPr>
            <a:t> </a:t>
          </a:r>
          <a:endParaRPr lang="fr-CH" sz="3600" kern="1200" dirty="0">
            <a:latin typeface="Corbel"/>
            <a:cs typeface="Corbel"/>
          </a:endParaRPr>
        </a:p>
      </dsp:txBody>
      <dsp:txXfrm rot="-5400000">
        <a:off x="3630255" y="1297893"/>
        <a:ext cx="3412641" cy="832514"/>
      </dsp:txXfrm>
    </dsp:sp>
    <dsp:sp modelId="{9EC7D5FC-C70C-4D24-B339-2B4789CE48DE}">
      <dsp:nvSpPr>
        <dsp:cNvPr id="0" name=""/>
        <dsp:cNvSpPr/>
      </dsp:nvSpPr>
      <dsp:spPr>
        <a:xfrm rot="16200000">
          <a:off x="-98779" y="2439134"/>
          <a:ext cx="1133018" cy="793112"/>
        </a:xfrm>
        <a:prstGeom prst="chevron">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CH" sz="2200" kern="1200" dirty="0">
            <a:latin typeface="Corbel"/>
            <a:cs typeface="Corbel"/>
          </a:endParaRPr>
        </a:p>
      </dsp:txBody>
      <dsp:txXfrm rot="-5400000">
        <a:off x="71174" y="2665737"/>
        <a:ext cx="793112" cy="339906"/>
      </dsp:txXfrm>
    </dsp:sp>
    <dsp:sp modelId="{1A3A05E9-DBCE-4224-B2CC-059B2C090A60}">
      <dsp:nvSpPr>
        <dsp:cNvPr id="0" name=""/>
        <dsp:cNvSpPr/>
      </dsp:nvSpPr>
      <dsp:spPr>
        <a:xfrm rot="5400000">
          <a:off x="4066521" y="286946"/>
          <a:ext cx="981836" cy="5040559"/>
        </a:xfrm>
        <a:prstGeom prst="round2SameRect">
          <a:avLst/>
        </a:prstGeom>
        <a:solidFill>
          <a:schemeClr val="accent6">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CH" sz="3000" kern="1200" dirty="0" smtClean="0">
              <a:latin typeface="Corbel"/>
              <a:cs typeface="Corbel"/>
            </a:rPr>
            <a:t> </a:t>
          </a:r>
          <a:r>
            <a:rPr lang="fr-CH" sz="3600" kern="1200" dirty="0" smtClean="0">
              <a:latin typeface="Corbel"/>
              <a:cs typeface="Corbel"/>
            </a:rPr>
            <a:t>Focus </a:t>
          </a:r>
        </a:p>
        <a:p>
          <a:pPr marL="228600" lvl="1" indent="0" algn="l" defTabSz="1155700">
            <a:lnSpc>
              <a:spcPct val="90000"/>
            </a:lnSpc>
            <a:spcBef>
              <a:spcPct val="0"/>
            </a:spcBef>
            <a:spcAft>
              <a:spcPct val="15000"/>
            </a:spcAft>
            <a:buChar char="••"/>
          </a:pPr>
          <a:r>
            <a:rPr lang="fr-CH" sz="3000" kern="1200" dirty="0" smtClean="0">
              <a:latin typeface="Corbel"/>
              <a:cs typeface="Corbel"/>
            </a:rPr>
            <a:t>  </a:t>
          </a:r>
          <a:endParaRPr lang="fr-CH" sz="3000" kern="1200" dirty="0">
            <a:latin typeface="Corbel"/>
            <a:cs typeface="Corbel"/>
          </a:endParaRPr>
        </a:p>
      </dsp:txBody>
      <dsp:txXfrm rot="-5400000">
        <a:off x="2037160" y="2364237"/>
        <a:ext cx="4992630" cy="885978"/>
      </dsp:txXfrm>
    </dsp:sp>
    <dsp:sp modelId="{E45E62C2-EC6D-4E93-87F4-AB670B785468}">
      <dsp:nvSpPr>
        <dsp:cNvPr id="0" name=""/>
        <dsp:cNvSpPr/>
      </dsp:nvSpPr>
      <dsp:spPr>
        <a:xfrm rot="16200000">
          <a:off x="-98779" y="3560723"/>
          <a:ext cx="1133018" cy="793112"/>
        </a:xfrm>
        <a:prstGeom prst="chevron">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CH" sz="2200" kern="1200" dirty="0">
            <a:latin typeface="Corbel"/>
            <a:cs typeface="Corbel"/>
          </a:endParaRPr>
        </a:p>
      </dsp:txBody>
      <dsp:txXfrm rot="-5400000">
        <a:off x="71174" y="3787326"/>
        <a:ext cx="793112" cy="339906"/>
      </dsp:txXfrm>
    </dsp:sp>
    <dsp:sp modelId="{986BF98D-57A1-4EE5-935E-38A145C870B8}">
      <dsp:nvSpPr>
        <dsp:cNvPr id="0" name=""/>
        <dsp:cNvSpPr/>
      </dsp:nvSpPr>
      <dsp:spPr>
        <a:xfrm rot="5400000">
          <a:off x="3588496" y="808857"/>
          <a:ext cx="981180" cy="6122993"/>
        </a:xfrm>
        <a:prstGeom prst="round2SameRect">
          <a:avLst/>
        </a:prstGeom>
        <a:solidFill>
          <a:schemeClr val="accent6">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CH" sz="2700" kern="1200" dirty="0" smtClean="0">
              <a:latin typeface="Corbel"/>
              <a:cs typeface="Corbel"/>
            </a:rPr>
            <a:t>  </a:t>
          </a:r>
          <a:r>
            <a:rPr lang="fr-CH" sz="3600" kern="1200" dirty="0" smtClean="0">
              <a:latin typeface="Corbel"/>
              <a:cs typeface="Corbel"/>
            </a:rPr>
            <a:t>Engage</a:t>
          </a:r>
        </a:p>
        <a:p>
          <a:pPr marL="285750" lvl="1" indent="0" algn="l" defTabSz="1422400">
            <a:lnSpc>
              <a:spcPct val="90000"/>
            </a:lnSpc>
            <a:spcBef>
              <a:spcPct val="0"/>
            </a:spcBef>
            <a:spcAft>
              <a:spcPct val="15000"/>
            </a:spcAft>
            <a:buChar char="••"/>
          </a:pPr>
          <a:r>
            <a:rPr lang="fr-CH" sz="2700" kern="1200" dirty="0" smtClean="0">
              <a:latin typeface="Corbel"/>
              <a:cs typeface="Corbel"/>
            </a:rPr>
            <a:t> </a:t>
          </a:r>
          <a:endParaRPr lang="fr-CH" sz="2700" kern="1200" dirty="0">
            <a:latin typeface="Corbel"/>
            <a:cs typeface="Corbel"/>
          </a:endParaRPr>
        </a:p>
      </dsp:txBody>
      <dsp:txXfrm rot="-5400000">
        <a:off x="1017590" y="3427661"/>
        <a:ext cx="6075096" cy="885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5E8C0-DDA1-4F42-851F-691DCB75DA15}">
      <dsp:nvSpPr>
        <dsp:cNvPr id="0" name=""/>
        <dsp:cNvSpPr/>
      </dsp:nvSpPr>
      <dsp:spPr>
        <a:xfrm>
          <a:off x="350188" y="647102"/>
          <a:ext cx="6050000" cy="4742492"/>
        </a:xfrm>
        <a:prstGeom prst="blockArc">
          <a:avLst>
            <a:gd name="adj1" fmla="val 11868271"/>
            <a:gd name="adj2" fmla="val 16857668"/>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B7915C-3D76-4EC4-8E47-8C224C22F370}">
      <dsp:nvSpPr>
        <dsp:cNvPr id="0" name=""/>
        <dsp:cNvSpPr/>
      </dsp:nvSpPr>
      <dsp:spPr>
        <a:xfrm>
          <a:off x="637245" y="656711"/>
          <a:ext cx="5608675" cy="4626054"/>
        </a:xfrm>
        <a:prstGeom prst="blockArc">
          <a:avLst>
            <a:gd name="adj1" fmla="val 7459626"/>
            <a:gd name="adj2" fmla="val 11852922"/>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97B4C7-AB26-4F5F-8ABF-99667EC4B097}">
      <dsp:nvSpPr>
        <dsp:cNvPr id="0" name=""/>
        <dsp:cNvSpPr/>
      </dsp:nvSpPr>
      <dsp:spPr>
        <a:xfrm>
          <a:off x="1428915" y="1029463"/>
          <a:ext cx="4626054" cy="4626054"/>
        </a:xfrm>
        <a:prstGeom prst="blockArc">
          <a:avLst>
            <a:gd name="adj1" fmla="val 2500052"/>
            <a:gd name="adj2" fmla="val 8299947"/>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806889-2A35-461A-A5BA-D00205388CC5}">
      <dsp:nvSpPr>
        <dsp:cNvPr id="0" name=""/>
        <dsp:cNvSpPr/>
      </dsp:nvSpPr>
      <dsp:spPr>
        <a:xfrm>
          <a:off x="2276888" y="652408"/>
          <a:ext cx="4626054" cy="4626054"/>
        </a:xfrm>
        <a:prstGeom prst="blockArc">
          <a:avLst>
            <a:gd name="adj1" fmla="val 20639411"/>
            <a:gd name="adj2" fmla="val 3418828"/>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3ED09-6EAA-4D20-9430-B4044FF16492}">
      <dsp:nvSpPr>
        <dsp:cNvPr id="0" name=""/>
        <dsp:cNvSpPr/>
      </dsp:nvSpPr>
      <dsp:spPr>
        <a:xfrm>
          <a:off x="1348985" y="612248"/>
          <a:ext cx="5718867" cy="4742492"/>
        </a:xfrm>
        <a:prstGeom prst="blockArc">
          <a:avLst>
            <a:gd name="adj1" fmla="val 15505087"/>
            <a:gd name="adj2" fmla="val 20586396"/>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D4BF6F-05C1-47E8-9077-BF518CB13201}">
      <dsp:nvSpPr>
        <dsp:cNvPr id="0" name=""/>
        <dsp:cNvSpPr/>
      </dsp:nvSpPr>
      <dsp:spPr>
        <a:xfrm>
          <a:off x="1918019" y="2056503"/>
          <a:ext cx="3627673" cy="1945990"/>
        </a:xfrm>
        <a:prstGeom prst="ellipse">
          <a:avLst/>
        </a:prstGeom>
        <a:solidFill>
          <a:srgbClr val="B2C1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CH" sz="3200" b="1" kern="1200" dirty="0" smtClean="0">
              <a:solidFill>
                <a:schemeClr val="tx1"/>
              </a:solidFill>
              <a:latin typeface="Corbel"/>
              <a:cs typeface="Corbel"/>
            </a:rPr>
            <a:t>Basic</a:t>
          </a:r>
          <a:r>
            <a:rPr lang="fr-CH" sz="3200" b="1" kern="1200" baseline="0" dirty="0" smtClean="0">
              <a:solidFill>
                <a:schemeClr val="tx1"/>
              </a:solidFill>
              <a:latin typeface="Corbel"/>
              <a:cs typeface="Corbel"/>
            </a:rPr>
            <a:t> </a:t>
          </a:r>
          <a:r>
            <a:rPr lang="fr-CH" sz="3200" b="1" kern="1200" baseline="0" dirty="0" err="1" smtClean="0">
              <a:solidFill>
                <a:schemeClr val="tx1"/>
              </a:solidFill>
              <a:latin typeface="Corbel"/>
              <a:cs typeface="Corbel"/>
            </a:rPr>
            <a:t>skills</a:t>
          </a:r>
          <a:endParaRPr lang="fr-CH" sz="3200" b="1" kern="1200" dirty="0">
            <a:solidFill>
              <a:schemeClr val="tx1"/>
            </a:solidFill>
            <a:latin typeface="Corbel"/>
            <a:cs typeface="Corbel"/>
          </a:endParaRPr>
        </a:p>
      </dsp:txBody>
      <dsp:txXfrm>
        <a:off x="2449279" y="2341487"/>
        <a:ext cx="2565153" cy="1376022"/>
      </dsp:txXfrm>
    </dsp:sp>
    <dsp:sp modelId="{358AFA92-B2B9-4916-85CE-7F0DA94B4F6A}">
      <dsp:nvSpPr>
        <dsp:cNvPr id="0" name=""/>
        <dsp:cNvSpPr/>
      </dsp:nvSpPr>
      <dsp:spPr>
        <a:xfrm>
          <a:off x="2726773" y="-24500"/>
          <a:ext cx="2056048" cy="1589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kern="1200" dirty="0" smtClean="0">
              <a:latin typeface="Corbel"/>
              <a:cs typeface="Corbel"/>
            </a:rPr>
            <a:t>Open questions</a:t>
          </a:r>
          <a:endParaRPr lang="fr-CH" sz="2200" kern="1200" dirty="0">
            <a:latin typeface="Corbel"/>
            <a:cs typeface="Corbel"/>
          </a:endParaRPr>
        </a:p>
      </dsp:txBody>
      <dsp:txXfrm>
        <a:off x="3027874" y="208223"/>
        <a:ext cx="1453846" cy="1123685"/>
      </dsp:txXfrm>
    </dsp:sp>
    <dsp:sp modelId="{78CB9698-E09D-44C6-AA05-48988CA261DE}">
      <dsp:nvSpPr>
        <dsp:cNvPr id="0" name=""/>
        <dsp:cNvSpPr/>
      </dsp:nvSpPr>
      <dsp:spPr>
        <a:xfrm>
          <a:off x="5293729" y="1537870"/>
          <a:ext cx="2153246" cy="1578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kern="1200" dirty="0" err="1" smtClean="0">
              <a:latin typeface="Corbel"/>
              <a:cs typeface="Corbel"/>
            </a:rPr>
            <a:t>Reflective</a:t>
          </a:r>
          <a:r>
            <a:rPr lang="fr-CH" sz="2200" kern="1200" dirty="0" smtClean="0">
              <a:latin typeface="Corbel"/>
              <a:cs typeface="Corbel"/>
            </a:rPr>
            <a:t> </a:t>
          </a:r>
          <a:r>
            <a:rPr lang="fr-CH" sz="2200" kern="1200" dirty="0" err="1" smtClean="0">
              <a:latin typeface="Corbel"/>
              <a:cs typeface="Corbel"/>
            </a:rPr>
            <a:t>listening</a:t>
          </a:r>
          <a:endParaRPr lang="fr-CH" sz="2200" kern="1200" dirty="0">
            <a:latin typeface="Corbel"/>
            <a:cs typeface="Corbel"/>
          </a:endParaRPr>
        </a:p>
      </dsp:txBody>
      <dsp:txXfrm>
        <a:off x="5609065" y="1768977"/>
        <a:ext cx="1522574" cy="1115886"/>
      </dsp:txXfrm>
    </dsp:sp>
    <dsp:sp modelId="{A6BC08F1-BBA8-4FFE-92D0-0EA43B3721C5}">
      <dsp:nvSpPr>
        <dsp:cNvPr id="0" name=""/>
        <dsp:cNvSpPr/>
      </dsp:nvSpPr>
      <dsp:spPr>
        <a:xfrm>
          <a:off x="4418586" y="4116684"/>
          <a:ext cx="2022374" cy="14557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kern="1200" dirty="0" smtClean="0">
              <a:latin typeface="Corbel"/>
              <a:cs typeface="Corbel"/>
            </a:rPr>
            <a:t>Information </a:t>
          </a:r>
          <a:r>
            <a:rPr lang="fr-CH" sz="2200" kern="1200" dirty="0" err="1" smtClean="0">
              <a:latin typeface="Corbel"/>
              <a:cs typeface="Corbel"/>
            </a:rPr>
            <a:t>giving</a:t>
          </a:r>
          <a:r>
            <a:rPr lang="fr-CH" sz="2200" kern="1200" dirty="0" smtClean="0">
              <a:latin typeface="Corbel"/>
              <a:cs typeface="Corbel"/>
            </a:rPr>
            <a:t> </a:t>
          </a:r>
          <a:r>
            <a:rPr lang="fr-CH" sz="2200" kern="1200" dirty="0" err="1" smtClean="0">
              <a:latin typeface="Corbel"/>
              <a:cs typeface="Corbel"/>
            </a:rPr>
            <a:t>advice</a:t>
          </a:r>
          <a:endParaRPr lang="fr-CH" sz="2200" kern="1200" dirty="0">
            <a:latin typeface="Corbel"/>
            <a:cs typeface="Corbel"/>
          </a:endParaRPr>
        </a:p>
      </dsp:txBody>
      <dsp:txXfrm>
        <a:off x="4714756" y="4329879"/>
        <a:ext cx="1430034" cy="1029398"/>
      </dsp:txXfrm>
    </dsp:sp>
    <dsp:sp modelId="{FC398323-2AF6-438A-ACD6-7C83972331D7}">
      <dsp:nvSpPr>
        <dsp:cNvPr id="0" name=""/>
        <dsp:cNvSpPr/>
      </dsp:nvSpPr>
      <dsp:spPr>
        <a:xfrm>
          <a:off x="1034923" y="4116685"/>
          <a:ext cx="2038377" cy="14557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kern="1200" dirty="0" smtClean="0">
              <a:latin typeface="Corbel"/>
              <a:cs typeface="Corbel"/>
            </a:rPr>
            <a:t>Affirmation</a:t>
          </a:r>
          <a:endParaRPr lang="fr-CH" sz="2200" kern="1200" dirty="0">
            <a:latin typeface="Corbel"/>
            <a:cs typeface="Corbel"/>
          </a:endParaRPr>
        </a:p>
      </dsp:txBody>
      <dsp:txXfrm>
        <a:off x="1333436" y="4329880"/>
        <a:ext cx="1441351" cy="1029398"/>
      </dsp:txXfrm>
    </dsp:sp>
    <dsp:sp modelId="{DFA848CF-BCB7-4B33-87F6-EC9B5AC77291}">
      <dsp:nvSpPr>
        <dsp:cNvPr id="0" name=""/>
        <dsp:cNvSpPr/>
      </dsp:nvSpPr>
      <dsp:spPr>
        <a:xfrm>
          <a:off x="143146" y="1470994"/>
          <a:ext cx="2061631" cy="16528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kern="1200" dirty="0" err="1" smtClean="0">
              <a:latin typeface="Corbel"/>
              <a:cs typeface="Corbel"/>
            </a:rPr>
            <a:t>Summary</a:t>
          </a:r>
          <a:r>
            <a:rPr lang="fr-CH" sz="2200" kern="1200" dirty="0" smtClean="0">
              <a:latin typeface="Corbel"/>
              <a:cs typeface="Corbel"/>
            </a:rPr>
            <a:t> </a:t>
          </a:r>
          <a:endParaRPr lang="fr-CH" sz="2200" kern="1200" dirty="0">
            <a:latin typeface="Corbel"/>
            <a:cs typeface="Corbel"/>
          </a:endParaRPr>
        </a:p>
      </dsp:txBody>
      <dsp:txXfrm>
        <a:off x="445065" y="1713046"/>
        <a:ext cx="1457793" cy="1168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D48A1-E8A1-4E01-BF69-22E79B3C4513}">
      <dsp:nvSpPr>
        <dsp:cNvPr id="0" name=""/>
        <dsp:cNvSpPr/>
      </dsp:nvSpPr>
      <dsp:spPr>
        <a:xfrm rot="16200000">
          <a:off x="-98779" y="224925"/>
          <a:ext cx="1133018" cy="793112"/>
        </a:xfrm>
        <a:prstGeom prst="chevron">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CH" sz="2200" kern="1200" dirty="0">
            <a:latin typeface="Corbel"/>
            <a:cs typeface="Corbel"/>
          </a:endParaRPr>
        </a:p>
      </dsp:txBody>
      <dsp:txXfrm rot="-5400000">
        <a:off x="71174" y="451528"/>
        <a:ext cx="793112" cy="339906"/>
      </dsp:txXfrm>
    </dsp:sp>
    <dsp:sp modelId="{8198EB8D-32CD-4982-85A9-279EE40A10B2}">
      <dsp:nvSpPr>
        <dsp:cNvPr id="0" name=""/>
        <dsp:cNvSpPr/>
      </dsp:nvSpPr>
      <dsp:spPr>
        <a:xfrm rot="5400000">
          <a:off x="5405826" y="-503193"/>
          <a:ext cx="820978" cy="2460419"/>
        </a:xfrm>
        <a:prstGeom prst="round2SameRect">
          <a:avLst/>
        </a:prstGeom>
        <a:solidFill>
          <a:schemeClr val="accent6">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fr-CH" sz="3600" kern="1200" dirty="0" smtClean="0">
              <a:latin typeface="Corbel"/>
              <a:cs typeface="Corbel"/>
            </a:rPr>
            <a:t>Plan</a:t>
          </a:r>
          <a:endParaRPr lang="fr-CH" sz="3600" kern="1200" dirty="0">
            <a:latin typeface="Corbel"/>
            <a:cs typeface="Corbel"/>
          </a:endParaRPr>
        </a:p>
      </dsp:txBody>
      <dsp:txXfrm rot="-5400000">
        <a:off x="4586106" y="356604"/>
        <a:ext cx="2420342" cy="740824"/>
      </dsp:txXfrm>
    </dsp:sp>
    <dsp:sp modelId="{3F8F9617-4AA9-4E2B-87A4-504C49462744}">
      <dsp:nvSpPr>
        <dsp:cNvPr id="0" name=""/>
        <dsp:cNvSpPr/>
      </dsp:nvSpPr>
      <dsp:spPr>
        <a:xfrm rot="16200000">
          <a:off x="-98779" y="1317218"/>
          <a:ext cx="1133018" cy="793112"/>
        </a:xfrm>
        <a:prstGeom prst="chevron">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CH" sz="2200" kern="1200" dirty="0">
            <a:latin typeface="Corbel"/>
            <a:cs typeface="Corbel"/>
          </a:endParaRPr>
        </a:p>
      </dsp:txBody>
      <dsp:txXfrm rot="-5400000">
        <a:off x="71174" y="1543821"/>
        <a:ext cx="793112" cy="339906"/>
      </dsp:txXfrm>
    </dsp:sp>
    <dsp:sp modelId="{DB46ACCB-A0B9-407E-91A4-222D8BA062DE}">
      <dsp:nvSpPr>
        <dsp:cNvPr id="0" name=""/>
        <dsp:cNvSpPr/>
      </dsp:nvSpPr>
      <dsp:spPr>
        <a:xfrm rot="5400000">
          <a:off x="4897799" y="-14689"/>
          <a:ext cx="922588" cy="3457678"/>
        </a:xfrm>
        <a:prstGeom prst="round2SameRect">
          <a:avLst/>
        </a:prstGeom>
        <a:solidFill>
          <a:schemeClr val="accent6">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fr-CH" sz="3600" kern="1200" dirty="0" err="1" smtClean="0">
              <a:latin typeface="Corbel"/>
              <a:cs typeface="Corbel"/>
            </a:rPr>
            <a:t>Evoke</a:t>
          </a:r>
          <a:r>
            <a:rPr lang="fr-CH" sz="3600" kern="1200" dirty="0" smtClean="0">
              <a:latin typeface="Corbel"/>
              <a:cs typeface="Corbel"/>
            </a:rPr>
            <a:t> </a:t>
          </a:r>
          <a:endParaRPr lang="fr-CH" sz="3600" kern="1200" dirty="0">
            <a:latin typeface="Corbel"/>
            <a:cs typeface="Corbel"/>
          </a:endParaRPr>
        </a:p>
      </dsp:txBody>
      <dsp:txXfrm rot="-5400000">
        <a:off x="3630255" y="1297893"/>
        <a:ext cx="3412641" cy="832514"/>
      </dsp:txXfrm>
    </dsp:sp>
    <dsp:sp modelId="{9EC7D5FC-C70C-4D24-B339-2B4789CE48DE}">
      <dsp:nvSpPr>
        <dsp:cNvPr id="0" name=""/>
        <dsp:cNvSpPr/>
      </dsp:nvSpPr>
      <dsp:spPr>
        <a:xfrm rot="16200000">
          <a:off x="-98779" y="2439134"/>
          <a:ext cx="1133018" cy="793112"/>
        </a:xfrm>
        <a:prstGeom prst="chevron">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CH" sz="2200" kern="1200" dirty="0">
            <a:latin typeface="Corbel"/>
            <a:cs typeface="Corbel"/>
          </a:endParaRPr>
        </a:p>
      </dsp:txBody>
      <dsp:txXfrm rot="-5400000">
        <a:off x="71174" y="2665737"/>
        <a:ext cx="793112" cy="339906"/>
      </dsp:txXfrm>
    </dsp:sp>
    <dsp:sp modelId="{1A3A05E9-DBCE-4224-B2CC-059B2C090A60}">
      <dsp:nvSpPr>
        <dsp:cNvPr id="0" name=""/>
        <dsp:cNvSpPr/>
      </dsp:nvSpPr>
      <dsp:spPr>
        <a:xfrm rot="5400000">
          <a:off x="4066521" y="286946"/>
          <a:ext cx="981836" cy="5040559"/>
        </a:xfrm>
        <a:prstGeom prst="round2SameRect">
          <a:avLst/>
        </a:prstGeom>
        <a:solidFill>
          <a:schemeClr val="accent6">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CH" sz="3000" kern="1200" dirty="0" smtClean="0">
              <a:latin typeface="Corbel"/>
              <a:cs typeface="Corbel"/>
            </a:rPr>
            <a:t> </a:t>
          </a:r>
          <a:r>
            <a:rPr lang="fr-CH" sz="3600" kern="1200" dirty="0" smtClean="0">
              <a:latin typeface="Corbel"/>
              <a:cs typeface="Corbel"/>
            </a:rPr>
            <a:t>Focus </a:t>
          </a:r>
        </a:p>
        <a:p>
          <a:pPr marL="228600" lvl="1" indent="0" algn="l" defTabSz="1155700">
            <a:lnSpc>
              <a:spcPct val="90000"/>
            </a:lnSpc>
            <a:spcBef>
              <a:spcPct val="0"/>
            </a:spcBef>
            <a:spcAft>
              <a:spcPct val="15000"/>
            </a:spcAft>
            <a:buChar char="••"/>
          </a:pPr>
          <a:r>
            <a:rPr lang="fr-CH" sz="3000" kern="1200" dirty="0" smtClean="0">
              <a:latin typeface="Corbel"/>
              <a:cs typeface="Corbel"/>
            </a:rPr>
            <a:t>  </a:t>
          </a:r>
          <a:endParaRPr lang="fr-CH" sz="3000" kern="1200" dirty="0">
            <a:latin typeface="Corbel"/>
            <a:cs typeface="Corbel"/>
          </a:endParaRPr>
        </a:p>
      </dsp:txBody>
      <dsp:txXfrm rot="-5400000">
        <a:off x="2037160" y="2364237"/>
        <a:ext cx="4992630" cy="885978"/>
      </dsp:txXfrm>
    </dsp:sp>
    <dsp:sp modelId="{E45E62C2-EC6D-4E93-87F4-AB670B785468}">
      <dsp:nvSpPr>
        <dsp:cNvPr id="0" name=""/>
        <dsp:cNvSpPr/>
      </dsp:nvSpPr>
      <dsp:spPr>
        <a:xfrm rot="16200000">
          <a:off x="-98779" y="3560723"/>
          <a:ext cx="1133018" cy="793112"/>
        </a:xfrm>
        <a:prstGeom prst="chevron">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CH" sz="2200" kern="1200" dirty="0">
            <a:latin typeface="Corbel"/>
            <a:cs typeface="Corbel"/>
          </a:endParaRPr>
        </a:p>
      </dsp:txBody>
      <dsp:txXfrm rot="-5400000">
        <a:off x="71174" y="3787326"/>
        <a:ext cx="793112" cy="339906"/>
      </dsp:txXfrm>
    </dsp:sp>
    <dsp:sp modelId="{986BF98D-57A1-4EE5-935E-38A145C870B8}">
      <dsp:nvSpPr>
        <dsp:cNvPr id="0" name=""/>
        <dsp:cNvSpPr/>
      </dsp:nvSpPr>
      <dsp:spPr>
        <a:xfrm rot="5400000">
          <a:off x="3588496" y="808857"/>
          <a:ext cx="981180" cy="6122993"/>
        </a:xfrm>
        <a:prstGeom prst="round2SameRect">
          <a:avLst/>
        </a:prstGeom>
        <a:solidFill>
          <a:schemeClr val="accent6">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CH" sz="2700" kern="1200" dirty="0" smtClean="0">
              <a:latin typeface="Corbel"/>
              <a:cs typeface="Corbel"/>
            </a:rPr>
            <a:t>  </a:t>
          </a:r>
          <a:r>
            <a:rPr lang="fr-CH" sz="3600" kern="1200" dirty="0" smtClean="0">
              <a:latin typeface="Corbel"/>
              <a:cs typeface="Corbel"/>
            </a:rPr>
            <a:t>Engage</a:t>
          </a:r>
        </a:p>
        <a:p>
          <a:pPr marL="285750" lvl="1" indent="0" algn="l" defTabSz="1422400">
            <a:lnSpc>
              <a:spcPct val="90000"/>
            </a:lnSpc>
            <a:spcBef>
              <a:spcPct val="0"/>
            </a:spcBef>
            <a:spcAft>
              <a:spcPct val="15000"/>
            </a:spcAft>
            <a:buChar char="••"/>
          </a:pPr>
          <a:r>
            <a:rPr lang="fr-CH" sz="2700" kern="1200" dirty="0" smtClean="0">
              <a:latin typeface="Corbel"/>
              <a:cs typeface="Corbel"/>
            </a:rPr>
            <a:t> </a:t>
          </a:r>
          <a:endParaRPr lang="fr-CH" sz="2700" kern="1200" dirty="0">
            <a:latin typeface="Corbel"/>
            <a:cs typeface="Corbel"/>
          </a:endParaRPr>
        </a:p>
      </dsp:txBody>
      <dsp:txXfrm rot="-5400000">
        <a:off x="1017590" y="3427661"/>
        <a:ext cx="6075096" cy="88538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6117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defTabSz="792163">
              <a:defRPr sz="1000" i="1"/>
            </a:lvl1pPr>
          </a:lstStyle>
          <a:p>
            <a:pPr>
              <a:defRPr/>
            </a:pPr>
            <a:endParaRPr lang="en-GB"/>
          </a:p>
        </p:txBody>
      </p:sp>
      <p:sp>
        <p:nvSpPr>
          <p:cNvPr id="2051" name="Rectangle 3"/>
          <p:cNvSpPr>
            <a:spLocks noGrp="1" noChangeArrowheads="1"/>
          </p:cNvSpPr>
          <p:nvPr>
            <p:ph type="dt" idx="1"/>
          </p:nvPr>
        </p:nvSpPr>
        <p:spPr bwMode="auto">
          <a:xfrm>
            <a:off x="3894138" y="0"/>
            <a:ext cx="2976562"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792163">
              <a:defRPr sz="1000" i="1"/>
            </a:lvl1pPr>
          </a:lstStyle>
          <a:p>
            <a:pPr>
              <a:defRPr/>
            </a:pPr>
            <a:endParaRPr lang="en-GB"/>
          </a:p>
        </p:txBody>
      </p:sp>
      <p:sp>
        <p:nvSpPr>
          <p:cNvPr id="24580" name="Rectangle 4"/>
          <p:cNvSpPr>
            <a:spLocks noGrp="1" noRot="1" noChangeAspect="1" noChangeArrowheads="1" noTextEdit="1"/>
          </p:cNvSpPr>
          <p:nvPr>
            <p:ph type="sldImg" idx="2"/>
          </p:nvPr>
        </p:nvSpPr>
        <p:spPr bwMode="auto">
          <a:xfrm>
            <a:off x="1001713" y="739775"/>
            <a:ext cx="4868862" cy="36512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5988" y="4643438"/>
            <a:ext cx="5038725" cy="4397375"/>
          </a:xfrm>
          <a:prstGeom prst="rect">
            <a:avLst/>
          </a:prstGeom>
          <a:noFill/>
          <a:ln w="9525">
            <a:noFill/>
            <a:miter lim="800000"/>
            <a:headEnd/>
            <a:tailEnd/>
          </a:ln>
          <a:effectLst/>
        </p:spPr>
        <p:txBody>
          <a:bodyPr vert="horz" wrap="square" lIns="95767" tIns="47884" rIns="95767" bIns="47884"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2054" name="Rectangle 6"/>
          <p:cNvSpPr>
            <a:spLocks noGrp="1" noChangeArrowheads="1"/>
          </p:cNvSpPr>
          <p:nvPr>
            <p:ph type="ftr" sz="quarter" idx="4"/>
          </p:nvPr>
        </p:nvSpPr>
        <p:spPr bwMode="auto">
          <a:xfrm>
            <a:off x="0" y="9285288"/>
            <a:ext cx="2976563"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defTabSz="792163">
              <a:defRPr sz="1000" i="1"/>
            </a:lvl1pPr>
          </a:lstStyle>
          <a:p>
            <a:pPr>
              <a:defRPr/>
            </a:pPr>
            <a:endParaRPr lang="en-GB"/>
          </a:p>
        </p:txBody>
      </p:sp>
      <p:sp>
        <p:nvSpPr>
          <p:cNvPr id="2055" name="Rectangle 7"/>
          <p:cNvSpPr>
            <a:spLocks noGrp="1" noChangeArrowheads="1"/>
          </p:cNvSpPr>
          <p:nvPr>
            <p:ph type="sldNum" sz="quarter" idx="5"/>
          </p:nvPr>
        </p:nvSpPr>
        <p:spPr bwMode="auto">
          <a:xfrm>
            <a:off x="3894138" y="9285288"/>
            <a:ext cx="2976562"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792163">
              <a:defRPr sz="1000" i="1"/>
            </a:lvl1pPr>
          </a:lstStyle>
          <a:p>
            <a:pPr>
              <a:defRPr/>
            </a:pPr>
            <a:fld id="{4052017D-0A0C-4995-BA10-7FD96D5B3AB8}" type="slidenum">
              <a:rPr lang="en-GB"/>
              <a:pPr>
                <a:defRPr/>
              </a:pPr>
              <a:t>‹#›</a:t>
            </a:fld>
            <a:endParaRPr lang="en-GB"/>
          </a:p>
        </p:txBody>
      </p:sp>
    </p:spTree>
    <p:extLst>
      <p:ext uri="{BB962C8B-B14F-4D97-AF65-F5344CB8AC3E}">
        <p14:creationId xmlns:p14="http://schemas.microsoft.com/office/powerpoint/2010/main" val="495116102"/>
      </p:ext>
    </p:extLst>
  </p:cSld>
  <p:clrMap bg1="lt1" tx1="dk1" bg2="lt2" tx2="dk2" accent1="accent1" accent2="accent2" accent3="accent3" accent4="accent4" accent5="accent5" accent6="accent6" hlink="hlink" folHlink="folHlink"/>
  <p:hf hdr="0" dt="0"/>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2A0D406-11A4-4A41-BF5B-AA07CECDAD24}" type="slidenum">
              <a:rPr lang="en-GB"/>
              <a:pPr/>
              <a:t>7</a:t>
            </a:fld>
            <a:endParaRPr lang="en-GB"/>
          </a:p>
        </p:txBody>
      </p:sp>
      <p:sp>
        <p:nvSpPr>
          <p:cNvPr id="36867" name="Text Box 2"/>
          <p:cNvSpPr txBox="1">
            <a:spLocks noChangeArrowheads="1"/>
          </p:cNvSpPr>
          <p:nvPr/>
        </p:nvSpPr>
        <p:spPr bwMode="auto">
          <a:xfrm>
            <a:off x="1001713" y="739775"/>
            <a:ext cx="4867275" cy="3651250"/>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36868" name="Text Box 3"/>
          <p:cNvSpPr>
            <a:spLocks noGrp="1" noChangeArrowheads="1"/>
          </p:cNvSpPr>
          <p:nvPr>
            <p:ph type="body"/>
          </p:nvPr>
        </p:nvSpPr>
        <p:spPr>
          <a:xfrm>
            <a:off x="915988" y="4643438"/>
            <a:ext cx="5032375" cy="4394200"/>
          </a:xfrm>
          <a:noFill/>
          <a:ln/>
        </p:spPr>
        <p:txBody>
          <a:bodyPr wrap="none" anchor="ctr"/>
          <a:lstStyle/>
          <a:p>
            <a:pPr defTabSz="449263"/>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2157" eaLnBrk="0" hangingPunct="0">
              <a:spcBef>
                <a:spcPct val="30000"/>
              </a:spcBef>
              <a:defRPr sz="1200">
                <a:solidFill>
                  <a:schemeClr val="tx1"/>
                </a:solidFill>
                <a:latin typeface="Calibri" pitchFamily="34" charset="0"/>
                <a:ea typeface="ＭＳ Ｐゴシック" pitchFamily="34" charset="-128"/>
              </a:defRPr>
            </a:lvl1pPr>
            <a:lvl2pPr marL="731731" indent="-281435" defTabSz="902157" eaLnBrk="0" hangingPunct="0">
              <a:spcBef>
                <a:spcPct val="30000"/>
              </a:spcBef>
              <a:defRPr sz="1200">
                <a:solidFill>
                  <a:schemeClr val="tx1"/>
                </a:solidFill>
                <a:latin typeface="Calibri" pitchFamily="34" charset="0"/>
                <a:ea typeface="ＭＳ Ｐゴシック" pitchFamily="34" charset="-128"/>
              </a:defRPr>
            </a:lvl2pPr>
            <a:lvl3pPr marL="1125741" indent="-225148" defTabSz="902157" eaLnBrk="0" hangingPunct="0">
              <a:spcBef>
                <a:spcPct val="30000"/>
              </a:spcBef>
              <a:defRPr sz="1200">
                <a:solidFill>
                  <a:schemeClr val="tx1"/>
                </a:solidFill>
                <a:latin typeface="Calibri" pitchFamily="34" charset="0"/>
                <a:ea typeface="ＭＳ Ｐゴシック" pitchFamily="34" charset="-128"/>
              </a:defRPr>
            </a:lvl3pPr>
            <a:lvl4pPr marL="1576037" indent="-225148" defTabSz="902157" eaLnBrk="0" hangingPunct="0">
              <a:spcBef>
                <a:spcPct val="30000"/>
              </a:spcBef>
              <a:defRPr sz="1200">
                <a:solidFill>
                  <a:schemeClr val="tx1"/>
                </a:solidFill>
                <a:latin typeface="Calibri" pitchFamily="34" charset="0"/>
                <a:ea typeface="ＭＳ Ｐゴシック" pitchFamily="34" charset="-128"/>
              </a:defRPr>
            </a:lvl4pPr>
            <a:lvl5pPr marL="2026333" indent="-225148" defTabSz="902157" eaLnBrk="0" hangingPunct="0">
              <a:spcBef>
                <a:spcPct val="30000"/>
              </a:spcBef>
              <a:defRPr sz="1200">
                <a:solidFill>
                  <a:schemeClr val="tx1"/>
                </a:solidFill>
                <a:latin typeface="Calibri" pitchFamily="34" charset="0"/>
                <a:ea typeface="ＭＳ Ｐゴシック" pitchFamily="34" charset="-128"/>
              </a:defRPr>
            </a:lvl5pPr>
            <a:lvl6pPr marL="2476630" indent="-225148" defTabSz="90215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26926" indent="-225148" defTabSz="90215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77222" indent="-225148" defTabSz="90215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27518" indent="-225148" defTabSz="90215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6E3E82F-4C0F-4DE9-AA3B-16343071D340}" type="slidenum">
              <a:rPr lang="fr-CA" altLang="fr-FR" smtClean="0"/>
              <a:pPr eaLnBrk="1" hangingPunct="1">
                <a:spcBef>
                  <a:spcPct val="0"/>
                </a:spcBef>
              </a:pPr>
              <a:t>25</a:t>
            </a:fld>
            <a:endParaRPr lang="fr-CA" altLang="fr-FR" smtClean="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A" altLang="fr-FR" dirty="0" smtClean="0">
                <a:ea typeface="ＭＳ Ｐゴシック" pitchFamily="34" charset="-128"/>
              </a:rPr>
              <a:t>Exemples des 3 styles avec </a:t>
            </a:r>
            <a:r>
              <a:rPr lang="fr-CA" altLang="fr-FR" dirty="0" err="1" smtClean="0">
                <a:ea typeface="ＭＳ Ｐゴシック" pitchFamily="34" charset="-128"/>
              </a:rPr>
              <a:t>Mathilda</a:t>
            </a:r>
            <a:endParaRPr lang="fr-CA" altLang="fr-FR" dirty="0" smtClean="0">
              <a:ea typeface="ＭＳ Ｐゴシック" pitchFamily="34" charset="-128"/>
            </a:endParaRPr>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98814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8"/>
          <p:cNvSpPr>
            <a:spLocks noGrp="1" noChangeArrowheads="1"/>
          </p:cNvSpPr>
          <p:nvPr>
            <p:ph type="sldNum"/>
          </p:nvPr>
        </p:nvSpPr>
        <p:spPr>
          <a:ln/>
        </p:spPr>
        <p:txBody>
          <a:bodyPr/>
          <a:lstStyle/>
          <a:p>
            <a:fld id="{E96B2E1B-95F3-4C5B-BB4E-4D101A2302DB}" type="slidenum">
              <a:rPr lang="en-GB"/>
              <a:pPr/>
              <a:t>26</a:t>
            </a:fld>
            <a:endParaRPr lang="en-GB"/>
          </a:p>
        </p:txBody>
      </p:sp>
      <p:sp>
        <p:nvSpPr>
          <p:cNvPr id="50177" name="Text Box 1"/>
          <p:cNvSpPr txBox="1">
            <a:spLocks noChangeArrowheads="1"/>
          </p:cNvSpPr>
          <p:nvPr/>
        </p:nvSpPr>
        <p:spPr bwMode="auto">
          <a:xfrm>
            <a:off x="3893238" y="9283700"/>
            <a:ext cx="2975874" cy="488950"/>
          </a:xfrm>
          <a:prstGeom prst="rect">
            <a:avLst/>
          </a:prstGeom>
          <a:noFill/>
          <a:ln w="9525">
            <a:noFill/>
            <a:round/>
            <a:headEnd/>
            <a:tailEnd/>
          </a:ln>
          <a:effectLst/>
        </p:spPr>
        <p:txBody>
          <a:bodyPr lIns="19800" tIns="0" rIns="19800" bIns="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6B33828-165E-4156-B69D-9EA0513FCFE3}" type="slidenum">
              <a:rPr lang="en-GB" sz="1000" i="1">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n-GB" sz="1000" i="1">
              <a:solidFill>
                <a:srgbClr val="000000"/>
              </a:solidFill>
            </a:endParaRPr>
          </a:p>
        </p:txBody>
      </p:sp>
      <p:sp>
        <p:nvSpPr>
          <p:cNvPr id="50178" name="Text Box 2"/>
          <p:cNvSpPr txBox="1">
            <a:spLocks noChangeArrowheads="1"/>
          </p:cNvSpPr>
          <p:nvPr/>
        </p:nvSpPr>
        <p:spPr bwMode="auto">
          <a:xfrm>
            <a:off x="1" y="9283700"/>
            <a:ext cx="2975875" cy="488950"/>
          </a:xfrm>
          <a:prstGeom prst="rect">
            <a:avLst/>
          </a:prstGeom>
          <a:noFill/>
          <a:ln w="9525">
            <a:noFill/>
            <a:round/>
            <a:headEnd/>
            <a:tailEnd/>
          </a:ln>
          <a:effectLst/>
        </p:spPr>
        <p:txBody>
          <a:bodyPr lIns="19800" tIns="0" rIns="19800" bIns="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i="1">
              <a:solidFill>
                <a:srgbClr val="000000"/>
              </a:solidFill>
            </a:endParaRPr>
          </a:p>
        </p:txBody>
      </p:sp>
      <p:sp>
        <p:nvSpPr>
          <p:cNvPr id="50179" name="Text Box 3"/>
          <p:cNvSpPr txBox="1">
            <a:spLocks noChangeArrowheads="1"/>
          </p:cNvSpPr>
          <p:nvPr/>
        </p:nvSpPr>
        <p:spPr bwMode="auto">
          <a:xfrm>
            <a:off x="1" y="0"/>
            <a:ext cx="2975875" cy="488950"/>
          </a:xfrm>
          <a:prstGeom prst="rect">
            <a:avLst/>
          </a:prstGeom>
          <a:noFill/>
          <a:ln w="9525">
            <a:noFill/>
            <a:round/>
            <a:headEnd/>
            <a:tailEnd/>
          </a:ln>
          <a:effectLst/>
        </p:spPr>
        <p:txBody>
          <a:bodyPr lIns="19800" tIns="0" rIns="1980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i="1">
              <a:solidFill>
                <a:srgbClr val="000000"/>
              </a:solidFill>
            </a:endParaRPr>
          </a:p>
        </p:txBody>
      </p:sp>
      <p:sp>
        <p:nvSpPr>
          <p:cNvPr id="50180" name="Text Box 4"/>
          <p:cNvSpPr txBox="1">
            <a:spLocks noChangeArrowheads="1"/>
          </p:cNvSpPr>
          <p:nvPr/>
        </p:nvSpPr>
        <p:spPr bwMode="auto">
          <a:xfrm>
            <a:off x="3893238" y="0"/>
            <a:ext cx="2975874" cy="488950"/>
          </a:xfrm>
          <a:prstGeom prst="rect">
            <a:avLst/>
          </a:prstGeom>
          <a:noFill/>
          <a:ln w="9525">
            <a:noFill/>
            <a:round/>
            <a:headEnd/>
            <a:tailEnd/>
          </a:ln>
          <a:effectLst/>
        </p:spPr>
        <p:txBody>
          <a:bodyPr lIns="19800" tIns="0" rIns="19800" bIns="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i="1">
              <a:solidFill>
                <a:srgbClr val="000000"/>
              </a:solidFill>
            </a:endParaRPr>
          </a:p>
        </p:txBody>
      </p:sp>
      <p:sp>
        <p:nvSpPr>
          <p:cNvPr id="50181" name="Text Box 5"/>
          <p:cNvSpPr txBox="1">
            <a:spLocks noChangeArrowheads="1"/>
          </p:cNvSpPr>
          <p:nvPr/>
        </p:nvSpPr>
        <p:spPr bwMode="auto">
          <a:xfrm>
            <a:off x="3891651" y="9283700"/>
            <a:ext cx="2975875" cy="488950"/>
          </a:xfrm>
          <a:prstGeom prst="rect">
            <a:avLst/>
          </a:prstGeom>
          <a:noFill/>
          <a:ln w="9525">
            <a:noFill/>
            <a:round/>
            <a:headEnd/>
            <a:tailEnd/>
          </a:ln>
          <a:effectLst/>
        </p:spPr>
        <p:txBody>
          <a:bodyPr lIns="95040" tIns="47520" rIns="95040" bIns="47520" anchor="b"/>
          <a:lstStyle/>
          <a:p>
            <a:pPr algn="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2CB3774-BDF6-4AF7-87A1-C713BFBF9670}" type="slidenum">
              <a:rPr lang="en-GB" sz="1200">
                <a:solidFill>
                  <a:srgbClr val="000000"/>
                </a:solidFill>
                <a:latin typeface="Arial" charset="0"/>
                <a:cs typeface="Arial" charset="0"/>
              </a:rPr>
              <a:pPr algn="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n-GB" sz="1200">
              <a:solidFill>
                <a:srgbClr val="000000"/>
              </a:solidFill>
              <a:latin typeface="Arial" charset="0"/>
              <a:cs typeface="Arial" charset="0"/>
            </a:endParaRPr>
          </a:p>
        </p:txBody>
      </p:sp>
      <p:sp>
        <p:nvSpPr>
          <p:cNvPr id="50182" name="Text Box 6"/>
          <p:cNvSpPr txBox="1">
            <a:spLocks noChangeArrowheads="1"/>
          </p:cNvSpPr>
          <p:nvPr/>
        </p:nvSpPr>
        <p:spPr bwMode="auto">
          <a:xfrm>
            <a:off x="991959" y="733425"/>
            <a:ext cx="4885196" cy="3665538"/>
          </a:xfrm>
          <a:prstGeom prst="rect">
            <a:avLst/>
          </a:prstGeom>
          <a:solidFill>
            <a:srgbClr val="FFFFFF"/>
          </a:solidFill>
          <a:ln w="9360">
            <a:solidFill>
              <a:srgbClr val="000000"/>
            </a:solidFill>
            <a:miter lim="800000"/>
            <a:headEnd/>
            <a:tailEnd/>
          </a:ln>
          <a:effectLst/>
        </p:spPr>
        <p:txBody>
          <a:bodyPr wrap="none" anchor="ctr"/>
          <a:lstStyle/>
          <a:p>
            <a:endParaRPr lang="fr-CH"/>
          </a:p>
        </p:txBody>
      </p:sp>
      <p:sp>
        <p:nvSpPr>
          <p:cNvPr id="50183" name="Rectangle 7"/>
          <p:cNvSpPr txBox="1">
            <a:spLocks noGrp="1" noChangeArrowheads="1"/>
          </p:cNvSpPr>
          <p:nvPr>
            <p:ph type="body"/>
          </p:nvPr>
        </p:nvSpPr>
        <p:spPr bwMode="auto">
          <a:xfrm>
            <a:off x="915777" y="4643439"/>
            <a:ext cx="5035973" cy="4397375"/>
          </a:xfrm>
          <a:prstGeom prst="rect">
            <a:avLst/>
          </a:prstGeom>
          <a:noFill/>
          <a:ln>
            <a:round/>
            <a:headEnd/>
            <a:tailEnd/>
          </a:ln>
        </p:spPr>
        <p:txBody>
          <a:bodyPr wrap="none" anchor="ctr"/>
          <a:lstStyle/>
          <a:p>
            <a:endParaRPr lang="fr-LU"/>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97338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265D72-D3DD-4E82-B89A-4FA1EA22D8CD}" type="slidenum">
              <a:rPr lang="fr-FR" altLang="fr-FR" smtClean="0">
                <a:cs typeface="Arial" pitchFamily="34" charset="0"/>
              </a:rPr>
              <a:pPr fontAlgn="base">
                <a:spcBef>
                  <a:spcPct val="0"/>
                </a:spcBef>
                <a:spcAft>
                  <a:spcPct val="0"/>
                </a:spcAft>
                <a:defRPr/>
              </a:pPr>
              <a:t>27</a:t>
            </a:fld>
            <a:endParaRPr lang="fr-FR" altLang="fr-FR" smtClean="0">
              <a:cs typeface="Arial"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H" altLang="fr-FR" smtClean="0"/>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3641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fr-FR" altLang="fr-FR" dirty="0" smtClean="0">
              <a:ea typeface="ＭＳ Ｐゴシック" pitchFamily="34" charset="-128"/>
            </a:endParaRPr>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01038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SzTx/>
              <a:buFontTx/>
              <a:buNone/>
            </a:pPr>
            <a:fld id="{F620E5A1-3A2E-468C-A34D-F12B9313F40F}" type="slidenum">
              <a:rPr lang="fr-FR" sz="1200" b="0"/>
              <a:pPr algn="r">
                <a:spcBef>
                  <a:spcPct val="0"/>
                </a:spcBef>
                <a:buClrTx/>
                <a:buSzTx/>
                <a:buFontTx/>
                <a:buNone/>
              </a:pPr>
              <a:t>33</a:t>
            </a:fld>
            <a:endParaRPr lang="fr-FR" sz="1200" b="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fr-FR" smtClean="0">
              <a:latin typeface="Arial" pitchFamily="34" charset="0"/>
              <a:ea typeface="ＭＳ Ｐゴシック" pitchFamily="34" charset="-128"/>
            </a:endParaRPr>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10495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noTextEdit="1"/>
          </p:cNvSpPr>
          <p:nvPr>
            <p:ph type="sldImg"/>
          </p:nvPr>
        </p:nvSpPr>
        <p:spPr>
          <a:ln/>
        </p:spPr>
      </p:sp>
      <p:sp>
        <p:nvSpPr>
          <p:cNvPr id="73730" name="Espace réservé des commentaires 2"/>
          <p:cNvSpPr>
            <a:spLocks noGrp="1"/>
          </p:cNvSpPr>
          <p:nvPr>
            <p:ph type="body" idx="1"/>
          </p:nvPr>
        </p:nvSpPr>
        <p:spPr>
          <a:noFill/>
          <a:ln/>
        </p:spPr>
        <p:txBody>
          <a:bodyPr/>
          <a:lstStyle/>
          <a:p>
            <a:endParaRPr lang="fr-CH" smtClean="0">
              <a:latin typeface="Arial" pitchFamily="34" charset="0"/>
              <a:ea typeface="ＭＳ Ｐゴシック" pitchFamily="34" charset="-128"/>
            </a:endParaRPr>
          </a:p>
        </p:txBody>
      </p:sp>
      <p:sp>
        <p:nvSpPr>
          <p:cNvPr id="73731" name="Espace réservé du numéro de diapositive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A1378BDF-236D-47F2-95CC-C1128F7FE3A0}" type="slidenum">
              <a:rPr lang="fr-CH"/>
              <a:pPr/>
              <a:t>41</a:t>
            </a:fld>
            <a:endParaRPr lang="fr-CH"/>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4371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2A0D406-11A4-4A41-BF5B-AA07CECDAD24}" type="slidenum">
              <a:rPr lang="en-GB"/>
              <a:pPr/>
              <a:t>8</a:t>
            </a:fld>
            <a:endParaRPr lang="en-GB"/>
          </a:p>
        </p:txBody>
      </p:sp>
      <p:sp>
        <p:nvSpPr>
          <p:cNvPr id="36867" name="Text Box 2"/>
          <p:cNvSpPr txBox="1">
            <a:spLocks noChangeArrowheads="1"/>
          </p:cNvSpPr>
          <p:nvPr/>
        </p:nvSpPr>
        <p:spPr bwMode="auto">
          <a:xfrm>
            <a:off x="1001713" y="739775"/>
            <a:ext cx="4867275" cy="3651250"/>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36868" name="Text Box 3"/>
          <p:cNvSpPr>
            <a:spLocks noGrp="1" noChangeArrowheads="1"/>
          </p:cNvSpPr>
          <p:nvPr>
            <p:ph type="body"/>
          </p:nvPr>
        </p:nvSpPr>
        <p:spPr>
          <a:xfrm>
            <a:off x="915988" y="4643438"/>
            <a:ext cx="5032375" cy="4394200"/>
          </a:xfrm>
          <a:noFill/>
          <a:ln/>
        </p:spPr>
        <p:txBody>
          <a:bodyPr wrap="none" anchor="ctr"/>
          <a:lstStyle/>
          <a:p>
            <a:pPr defTabSz="449263"/>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80C4E5D-6744-41E1-BEE3-537261D2481F}" type="slidenum">
              <a:rPr lang="en-GB">
                <a:solidFill>
                  <a:prstClr val="black"/>
                </a:solidFill>
              </a:rPr>
              <a:pPr/>
              <a:t>13</a:t>
            </a:fld>
            <a:endParaRPr lang="en-GB">
              <a:solidFill>
                <a:prstClr val="black"/>
              </a:solidFill>
            </a:endParaRPr>
          </a:p>
        </p:txBody>
      </p:sp>
      <p:sp>
        <p:nvSpPr>
          <p:cNvPr id="49155" name="Rectangle 2"/>
          <p:cNvSpPr>
            <a:spLocks noGrp="1" noRot="1" noChangeAspect="1" noChangeArrowheads="1" noTextEdit="1"/>
          </p:cNvSpPr>
          <p:nvPr>
            <p:ph type="sldImg"/>
          </p:nvPr>
        </p:nvSpPr>
        <p:spPr>
          <a:xfrm>
            <a:off x="1147763" y="847725"/>
            <a:ext cx="4575175" cy="3432175"/>
          </a:xfrm>
          <a:ln/>
        </p:spPr>
      </p:sp>
      <p:sp>
        <p:nvSpPr>
          <p:cNvPr id="49156" name="Rectangle 3"/>
          <p:cNvSpPr>
            <a:spLocks noGrp="1" noChangeArrowheads="1"/>
          </p:cNvSpPr>
          <p:nvPr>
            <p:ph type="body" idx="1"/>
          </p:nvPr>
        </p:nvSpPr>
        <p:spPr>
          <a:xfrm>
            <a:off x="381000" y="4348163"/>
            <a:ext cx="6261100" cy="5184775"/>
          </a:xfrm>
          <a:noFill/>
          <a:ln/>
        </p:spPr>
        <p:txBody>
          <a:bodyPr/>
          <a:lstStyle/>
          <a:p>
            <a:pPr defTabSz="914400"/>
            <a:endParaRPr lang="de-CH"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4BC9DE1-EA61-4933-A029-15DCDA2B66FA}" type="slidenum">
              <a:rPr lang="en-GB"/>
              <a:pPr/>
              <a:t>16</a:t>
            </a:fld>
            <a:endParaRPr lang="en-GB"/>
          </a:p>
        </p:txBody>
      </p:sp>
      <p:sp>
        <p:nvSpPr>
          <p:cNvPr id="71683" name="Rectangle 2"/>
          <p:cNvSpPr>
            <a:spLocks noGrp="1" noRot="1" noChangeAspect="1" noChangeArrowheads="1" noTextEdit="1"/>
          </p:cNvSpPr>
          <p:nvPr>
            <p:ph type="sldImg"/>
          </p:nvPr>
        </p:nvSpPr>
        <p:spPr>
          <a:xfrm>
            <a:off x="992188" y="733425"/>
            <a:ext cx="4886325" cy="3665538"/>
          </a:xfrm>
          <a:ln/>
        </p:spPr>
      </p:sp>
      <p:sp>
        <p:nvSpPr>
          <p:cNvPr id="7168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4BC9DE1-EA61-4933-A029-15DCDA2B66FA}" type="slidenum">
              <a:rPr lang="en-GB"/>
              <a:pPr/>
              <a:t>18</a:t>
            </a:fld>
            <a:endParaRPr lang="en-GB"/>
          </a:p>
        </p:txBody>
      </p:sp>
      <p:sp>
        <p:nvSpPr>
          <p:cNvPr id="71683" name="Rectangle 2"/>
          <p:cNvSpPr>
            <a:spLocks noGrp="1" noRot="1" noChangeAspect="1" noChangeArrowheads="1" noTextEdit="1"/>
          </p:cNvSpPr>
          <p:nvPr>
            <p:ph type="sldImg"/>
          </p:nvPr>
        </p:nvSpPr>
        <p:spPr>
          <a:xfrm>
            <a:off x="992188" y="733425"/>
            <a:ext cx="4886325" cy="3665538"/>
          </a:xfrm>
          <a:ln/>
        </p:spPr>
      </p:sp>
      <p:sp>
        <p:nvSpPr>
          <p:cNvPr id="7168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15D3E25-284B-4C55-8C74-BCC39C6524C5}" type="slidenum">
              <a:rPr lang="en-GB"/>
              <a:pPr/>
              <a:t>21</a:t>
            </a:fld>
            <a:endParaRPr lang="en-GB"/>
          </a:p>
        </p:txBody>
      </p:sp>
      <p:sp>
        <p:nvSpPr>
          <p:cNvPr id="41985" name="Text Box 1"/>
          <p:cNvSpPr txBox="1">
            <a:spLocks noChangeArrowheads="1"/>
          </p:cNvSpPr>
          <p:nvPr/>
        </p:nvSpPr>
        <p:spPr bwMode="auto">
          <a:xfrm>
            <a:off x="1001482" y="739775"/>
            <a:ext cx="4867737" cy="3651250"/>
          </a:xfrm>
          <a:prstGeom prst="rect">
            <a:avLst/>
          </a:prstGeom>
          <a:solidFill>
            <a:srgbClr val="FFFFFF"/>
          </a:solidFill>
          <a:ln w="9525">
            <a:solidFill>
              <a:srgbClr val="000000"/>
            </a:solidFill>
            <a:miter lim="800000"/>
            <a:headEnd/>
            <a:tailEnd/>
          </a:ln>
          <a:effectLst/>
        </p:spPr>
        <p:txBody>
          <a:bodyPr wrap="none" anchor="ctr"/>
          <a:lstStyle/>
          <a:p>
            <a:endParaRPr lang="fr-CH"/>
          </a:p>
        </p:txBody>
      </p:sp>
      <p:sp>
        <p:nvSpPr>
          <p:cNvPr id="41986" name="Rectangle 2"/>
          <p:cNvSpPr txBox="1">
            <a:spLocks noGrp="1" noChangeArrowheads="1"/>
          </p:cNvSpPr>
          <p:nvPr>
            <p:ph type="body"/>
          </p:nvPr>
        </p:nvSpPr>
        <p:spPr bwMode="auto">
          <a:xfrm>
            <a:off x="915777" y="4643439"/>
            <a:ext cx="5035973" cy="4397375"/>
          </a:xfrm>
          <a:prstGeom prst="rect">
            <a:avLst/>
          </a:prstGeom>
          <a:noFill/>
          <a:ln>
            <a:round/>
            <a:headEnd/>
            <a:tailEnd/>
          </a:ln>
        </p:spPr>
        <p:txBody>
          <a:bodyPr wrap="none" anchor="ctr"/>
          <a:lstStyle/>
          <a:p>
            <a:endParaRPr lang="fr-LU"/>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786396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spcBef>
                <a:spcPct val="0"/>
              </a:spcBef>
              <a:buClrTx/>
              <a:buSzTx/>
              <a:buFontTx/>
              <a:buNone/>
            </a:pPr>
            <a:fld id="{759B3523-68EC-004E-B966-988309628141}" type="slidenum">
              <a:rPr lang="fr-FR" sz="1200" b="0"/>
              <a:pPr algn="r">
                <a:spcBef>
                  <a:spcPct val="0"/>
                </a:spcBef>
                <a:buClrTx/>
                <a:buSzTx/>
                <a:buFontTx/>
                <a:buNone/>
              </a:pPr>
              <a:t>22</a:t>
            </a:fld>
            <a:endParaRPr lang="fr-FR" sz="1200" b="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5755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spcBef>
                <a:spcPct val="0"/>
              </a:spcBef>
              <a:buClrTx/>
              <a:buSzTx/>
              <a:buFontTx/>
              <a:buNone/>
            </a:pPr>
            <a:fld id="{2F718331-06DD-BA40-8C6A-2A1D3D65811C}" type="slidenum">
              <a:rPr lang="fr-FR" sz="1200" b="0"/>
              <a:pPr algn="r">
                <a:spcBef>
                  <a:spcPct val="0"/>
                </a:spcBef>
                <a:buClrTx/>
                <a:buSzTx/>
                <a:buFontTx/>
                <a:buNone/>
              </a:pPr>
              <a:t>23</a:t>
            </a:fld>
            <a:endParaRPr lang="fr-FR" sz="1200" b="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7033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spcBef>
                <a:spcPct val="0"/>
              </a:spcBef>
              <a:buClrTx/>
              <a:buSzTx/>
              <a:buFontTx/>
              <a:buNone/>
            </a:pPr>
            <a:fld id="{FE5775F2-2437-9746-B7C1-740A2D3BDEBB}" type="slidenum">
              <a:rPr lang="fr-FR" sz="1200" b="0"/>
              <a:pPr algn="r">
                <a:spcBef>
                  <a:spcPct val="0"/>
                </a:spcBef>
                <a:buClrTx/>
                <a:buSzTx/>
                <a:buFontTx/>
                <a:buNone/>
              </a:pPr>
              <a:t>24</a:t>
            </a:fld>
            <a:endParaRPr lang="fr-FR" sz="1200" b="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
        <p:nvSpPr>
          <p:cNvPr id="2" name="Espace réservé du pied de page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344074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pn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pn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1138097"/>
            <a:ext cx="7772400" cy="1805693"/>
          </a:xfrm>
        </p:spPr>
        <p:txBody>
          <a:bodyPr anchor="t"/>
          <a:lstStyle>
            <a:lvl1pPr algn="l">
              <a:defRPr>
                <a:latin typeface="Corbel"/>
                <a:cs typeface="Corbel"/>
              </a:defRPr>
            </a:lvl1pPr>
          </a:lstStyle>
          <a:p>
            <a:r>
              <a:rPr lang="fr-CH" dirty="0" smtClean="0"/>
              <a:t>Title of module</a:t>
            </a:r>
            <a:endParaRPr lang="fr-FR" dirty="0"/>
          </a:p>
        </p:txBody>
      </p:sp>
      <p:sp>
        <p:nvSpPr>
          <p:cNvPr id="3" name="Sous-titre 2"/>
          <p:cNvSpPr>
            <a:spLocks noGrp="1"/>
          </p:cNvSpPr>
          <p:nvPr>
            <p:ph type="subTitle" idx="1" hasCustomPrompt="1"/>
          </p:nvPr>
        </p:nvSpPr>
        <p:spPr>
          <a:xfrm>
            <a:off x="914400" y="532017"/>
            <a:ext cx="3448287" cy="447344"/>
          </a:xfrm>
          <a:prstGeom prst="rect">
            <a:avLst/>
          </a:prstGeom>
        </p:spPr>
        <p:txBody>
          <a:bodyPr>
            <a:normAutofit/>
          </a:bodyPr>
          <a:lstStyle>
            <a:lvl1pPr marL="0" indent="0" algn="l">
              <a:buNone/>
              <a:defRPr sz="2000" b="1" baseline="0">
                <a:solidFill>
                  <a:schemeClr val="tx1">
                    <a:tint val="7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 </a:t>
            </a:r>
            <a:r>
              <a:rPr lang="fr-FR" dirty="0" err="1" smtClean="0"/>
              <a:t>Number</a:t>
            </a:r>
            <a:r>
              <a:rPr lang="fr-FR" dirty="0" smtClean="0"/>
              <a:t> » of module</a:t>
            </a:r>
            <a:endParaRPr lang="fr-FR" dirty="0"/>
          </a:p>
        </p:txBody>
      </p:sp>
      <p:sp>
        <p:nvSpPr>
          <p:cNvPr id="8" name="Rectangle 7"/>
          <p:cNvSpPr/>
          <p:nvPr userDrawn="1"/>
        </p:nvSpPr>
        <p:spPr>
          <a:xfrm>
            <a:off x="457200" y="606073"/>
            <a:ext cx="235502" cy="558452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Object 7"/>
          <p:cNvGraphicFramePr>
            <a:graphicFrameLocks/>
          </p:cNvGraphicFramePr>
          <p:nvPr userDrawn="1">
            <p:extLst>
              <p:ext uri="{D42A27DB-BD31-4B8C-83A1-F6EECF244321}">
                <p14:modId xmlns:p14="http://schemas.microsoft.com/office/powerpoint/2010/main" val="2244380266"/>
              </p:ext>
            </p:extLst>
          </p:nvPr>
        </p:nvGraphicFramePr>
        <p:xfrm>
          <a:off x="822581" y="4401243"/>
          <a:ext cx="5197219" cy="1717208"/>
        </p:xfrm>
        <a:graphic>
          <a:graphicData uri="http://schemas.openxmlformats.org/presentationml/2006/ole">
            <mc:AlternateContent xmlns:mc="http://schemas.openxmlformats.org/markup-compatibility/2006">
              <mc:Choice xmlns:v="urn:schemas-microsoft-com:vml" Requires="v">
                <p:oleObj spid="_x0000_s20614"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81" y="4401243"/>
                        <a:ext cx="5197219" cy="1717208"/>
                      </a:xfrm>
                      <a:prstGeom prst="rect">
                        <a:avLst/>
                      </a:prstGeom>
                      <a:noFill/>
                      <a:ln>
                        <a:noFill/>
                      </a:ln>
                      <a:effectLst/>
                      <a:extLst/>
                    </p:spPr>
                  </p:pic>
                </p:oleObj>
              </mc:Fallback>
            </mc:AlternateContent>
          </a:graphicData>
        </a:graphic>
      </p:graphicFrame>
      <p:sp>
        <p:nvSpPr>
          <p:cNvPr id="16" name="Espace réservé du texte 15"/>
          <p:cNvSpPr>
            <a:spLocks noGrp="1"/>
          </p:cNvSpPr>
          <p:nvPr>
            <p:ph type="body" sz="quarter" idx="13" hasCustomPrompt="1"/>
          </p:nvPr>
        </p:nvSpPr>
        <p:spPr>
          <a:xfrm>
            <a:off x="5887949" y="5858735"/>
            <a:ext cx="2798851" cy="346135"/>
          </a:xfrm>
          <a:prstGeom prst="rect">
            <a:avLst/>
          </a:prstGeom>
        </p:spPr>
        <p:txBody>
          <a:bodyPr>
            <a:noAutofit/>
          </a:bodyPr>
          <a:lstStyle>
            <a:lvl1pPr marL="0" indent="0" algn="r">
              <a:buNone/>
              <a:defRPr sz="1600" i="1" baseline="0">
                <a:solidFill>
                  <a:schemeClr val="bg1">
                    <a:lumMod val="50000"/>
                  </a:schemeClr>
                </a:solidFill>
                <a:latin typeface="Corbel"/>
                <a:cs typeface="Corbel"/>
              </a:defRPr>
            </a:lvl1pPr>
          </a:lstStyle>
          <a:p>
            <a:pPr lvl="0"/>
            <a:r>
              <a:rPr lang="fr-FR" sz="1800" i="1" dirty="0" err="1" smtClean="0">
                <a:latin typeface="Arial"/>
                <a:cs typeface="Arial"/>
              </a:rPr>
              <a:t>Updated</a:t>
            </a:r>
            <a:endParaRPr lang="fr-FR" dirty="0"/>
          </a:p>
        </p:txBody>
      </p:sp>
      <p:cxnSp>
        <p:nvCxnSpPr>
          <p:cNvPr id="20" name="Connecteur droit 19"/>
          <p:cNvCxnSpPr/>
          <p:nvPr userDrawn="1"/>
        </p:nvCxnSpPr>
        <p:spPr>
          <a:xfrm>
            <a:off x="914400" y="1022651"/>
            <a:ext cx="77724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22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228600" y="1828800"/>
            <a:ext cx="42672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828800"/>
            <a:ext cx="42672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noChangeArrowheads="1"/>
          </p:cNvSpPr>
          <p:nvPr>
            <p:ph type="dt" sz="half" idx="10"/>
          </p:nvPr>
        </p:nvSpPr>
        <p:spPr>
          <a:xfrm>
            <a:off x="0" y="6400800"/>
            <a:ext cx="1905000" cy="457200"/>
          </a:xfrm>
          <a:prstGeom prst="rect">
            <a:avLst/>
          </a:prstGeom>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A501B316-9E78-4D0A-B8B7-422C79275AB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1371600"/>
          </a:xfrm>
        </p:spPr>
        <p:txBody>
          <a:bodyPr/>
          <a:lstStyle/>
          <a:p>
            <a:r>
              <a:rPr lang="fr-CH" smtClean="0"/>
              <a:t>Cliquez et modifiez le titre</a:t>
            </a:r>
            <a:endParaRPr lang="fr-FR"/>
          </a:p>
        </p:txBody>
      </p:sp>
      <p:sp>
        <p:nvSpPr>
          <p:cNvPr id="3" name="Espace réservé du tableau 2"/>
          <p:cNvSpPr>
            <a:spLocks noGrp="1"/>
          </p:cNvSpPr>
          <p:nvPr>
            <p:ph type="tbl" idx="1"/>
          </p:nvPr>
        </p:nvSpPr>
        <p:spPr>
          <a:xfrm>
            <a:off x="228600" y="1828800"/>
            <a:ext cx="8686800" cy="4876800"/>
          </a:xfrm>
          <a:prstGeom prst="rect">
            <a:avLst/>
          </a:prstGeom>
        </p:spPr>
        <p:txBody>
          <a:bodyPr/>
          <a:lstStyle/>
          <a:p>
            <a:pPr lvl="0"/>
            <a:endParaRPr lang="fr-FR" noProof="0" smtClean="0"/>
          </a:p>
        </p:txBody>
      </p:sp>
      <p:sp>
        <p:nvSpPr>
          <p:cNvPr id="4" name="Rectangle 4"/>
          <p:cNvSpPr>
            <a:spLocks noGrp="1" noChangeArrowheads="1"/>
          </p:cNvSpPr>
          <p:nvPr>
            <p:ph type="dt" sz="half" idx="10"/>
          </p:nvPr>
        </p:nvSpPr>
        <p:spPr>
          <a:xfrm>
            <a:off x="0" y="6400800"/>
            <a:ext cx="1905000" cy="457200"/>
          </a:xfrm>
          <a:prstGeom prst="rect">
            <a:avLst/>
          </a:prstGeom>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EAB9C418-33A5-4E3E-945D-72048BB81635}"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Rectangle 4"/>
          <p:cNvSpPr>
            <a:spLocks noGrp="1" noChangeArrowheads="1"/>
          </p:cNvSpPr>
          <p:nvPr>
            <p:ph type="dt" sz="half" idx="10"/>
          </p:nvPr>
        </p:nvSpPr>
        <p:spPr>
          <a:xfrm>
            <a:off x="0" y="6400800"/>
            <a:ext cx="1905000" cy="457200"/>
          </a:xfrm>
          <a:prstGeom prst="rect">
            <a:avLst/>
          </a:prstGeom>
          <a:ln/>
        </p:spPr>
        <p:txBody>
          <a:bodyPr/>
          <a:lstStyle>
            <a:lvl1pPr>
              <a:defRPr/>
            </a:lvl1pPr>
          </a:lstStyle>
          <a:p>
            <a:pPr>
              <a:defRPr/>
            </a:pPr>
            <a:endParaRPr lang="fr-F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352BAE58-06EE-4E71-B270-204A959DB1A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a:xfrm>
            <a:off x="457200" y="275167"/>
            <a:ext cx="8060267" cy="1143000"/>
          </a:xfrm>
        </p:spPr>
        <p:txBody>
          <a:bodyPr/>
          <a:lstStyle>
            <a:lvl1pPr algn="r">
              <a:defRPr>
                <a:latin typeface="Corbel"/>
                <a:cs typeface="Corbel"/>
              </a:defRPr>
            </a:lvl1pPr>
          </a:lstStyle>
          <a:p>
            <a:r>
              <a:rPr lang="fr-CH" smtClean="0"/>
              <a:t>Cliquez et modifiez le titre</a:t>
            </a:r>
            <a:endParaRPr lang="fr-FR" dirty="0"/>
          </a:p>
        </p:txBody>
      </p:sp>
      <p:sp>
        <p:nvSpPr>
          <p:cNvPr id="3" name="Espace réservé du contenu 2"/>
          <p:cNvSpPr>
            <a:spLocks noGrp="1"/>
          </p:cNvSpPr>
          <p:nvPr>
            <p:ph idx="1"/>
          </p:nvPr>
        </p:nvSpPr>
        <p:spPr>
          <a:xfrm>
            <a:off x="457200" y="1600201"/>
            <a:ext cx="8229600" cy="4525433"/>
          </a:xfrm>
          <a:prstGeom prst="rect">
            <a:avLst/>
          </a:prstGeom>
        </p:spPr>
        <p:txBody>
          <a:bodyPr/>
          <a:lstStyle>
            <a:lvl1pPr marL="342900" indent="-342900">
              <a:buClr>
                <a:schemeClr val="accent1">
                  <a:lumMod val="60000"/>
                  <a:lumOff val="40000"/>
                </a:schemeClr>
              </a:buClr>
              <a:buFont typeface="Wingdings" charset="2"/>
              <a:buChar char=""/>
              <a:defRPr>
                <a:latin typeface="Corbel"/>
                <a:cs typeface="Corbel"/>
              </a:defRPr>
            </a:lvl1pPr>
            <a:lvl2pPr>
              <a:defRPr>
                <a:solidFill>
                  <a:schemeClr val="tx1">
                    <a:lumMod val="65000"/>
                    <a:lumOff val="35000"/>
                  </a:schemeClr>
                </a:solidFill>
                <a:latin typeface="Corbel"/>
                <a:cs typeface="Corbel"/>
              </a:defRPr>
            </a:lvl2pPr>
            <a:lvl3pPr>
              <a:defRPr i="1">
                <a:latin typeface="Corbel"/>
                <a:cs typeface="Corbel"/>
              </a:defRPr>
            </a:lvl3pPr>
            <a:lvl4pPr>
              <a:defRPr>
                <a:solidFill>
                  <a:srgbClr val="595959"/>
                </a:solidFill>
                <a:latin typeface="Corbel"/>
                <a:cs typeface="Corbel"/>
              </a:defRPr>
            </a:lvl4pPr>
            <a:lvl5pPr marL="2057400" indent="-228600">
              <a:buFont typeface="Wingdings" charset="2"/>
              <a:buChar char="Ø"/>
              <a:defRPr i="1">
                <a:latin typeface="Corbel"/>
                <a:cs typeface="Corbel"/>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smtClean="0"/>
              <a:t>Communication and interviewing skills</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a:t>
            </a:fld>
            <a:endParaRPr lang="fr-FR" dirty="0"/>
          </a:p>
        </p:txBody>
      </p:sp>
      <p:sp>
        <p:nvSpPr>
          <p:cNvPr id="7" name="Rectangle 6"/>
          <p:cNvSpPr/>
          <p:nvPr userDrawn="1"/>
        </p:nvSpPr>
        <p:spPr>
          <a:xfrm>
            <a:off x="8700246" y="275167"/>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Object 7"/>
          <p:cNvGraphicFramePr>
            <a:graphicFrameLocks/>
          </p:cNvGraphicFramePr>
          <p:nvPr userDrawn="1">
            <p:extLst>
              <p:ext uri="{D42A27DB-BD31-4B8C-83A1-F6EECF244321}">
                <p14:modId xmlns:p14="http://schemas.microsoft.com/office/powerpoint/2010/main" val="1686140767"/>
              </p:ext>
            </p:extLst>
          </p:nvPr>
        </p:nvGraphicFramePr>
        <p:xfrm>
          <a:off x="447371" y="6327654"/>
          <a:ext cx="1428693" cy="495890"/>
        </p:xfrm>
        <a:graphic>
          <a:graphicData uri="http://schemas.openxmlformats.org/presentationml/2006/ole">
            <mc:AlternateContent xmlns:mc="http://schemas.openxmlformats.org/markup-compatibility/2006">
              <mc:Choice xmlns:v="urn:schemas-microsoft-com:vml" Requires="v">
                <p:oleObj spid="_x0000_s21638"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71" y="6327654"/>
                        <a:ext cx="1428693" cy="495890"/>
                      </a:xfrm>
                      <a:prstGeom prst="rect">
                        <a:avLst/>
                      </a:prstGeom>
                      <a:noFill/>
                      <a:ln>
                        <a:noFill/>
                      </a:ln>
                      <a:effectLst/>
                      <a:extLst/>
                    </p:spPr>
                  </p:pic>
                </p:oleObj>
              </mc:Fallback>
            </mc:AlternateContent>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51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white p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smtClean="0"/>
              <a:t>Communication and interviewing skills</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a:t>
            </a:fld>
            <a:endParaRPr lang="fr-FR" dirty="0"/>
          </a:p>
        </p:txBody>
      </p:sp>
      <p:graphicFrame>
        <p:nvGraphicFramePr>
          <p:cNvPr id="8" name="Object 7"/>
          <p:cNvGraphicFramePr>
            <a:graphicFrameLocks/>
          </p:cNvGraphicFramePr>
          <p:nvPr userDrawn="1">
            <p:extLst>
              <p:ext uri="{D42A27DB-BD31-4B8C-83A1-F6EECF244321}">
                <p14:modId xmlns:p14="http://schemas.microsoft.com/office/powerpoint/2010/main" val="297552191"/>
              </p:ext>
            </p:extLst>
          </p:nvPr>
        </p:nvGraphicFramePr>
        <p:xfrm>
          <a:off x="447371" y="6327654"/>
          <a:ext cx="1428693" cy="495890"/>
        </p:xfrm>
        <a:graphic>
          <a:graphicData uri="http://schemas.openxmlformats.org/presentationml/2006/ole">
            <mc:AlternateContent xmlns:mc="http://schemas.openxmlformats.org/markup-compatibility/2006">
              <mc:Choice xmlns:v="urn:schemas-microsoft-com:vml" Requires="v">
                <p:oleObj spid="_x0000_s22662"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71" y="6327654"/>
                        <a:ext cx="1428693" cy="495890"/>
                      </a:xfrm>
                      <a:prstGeom prst="rect">
                        <a:avLst/>
                      </a:prstGeom>
                      <a:noFill/>
                      <a:ln>
                        <a:noFill/>
                      </a:ln>
                      <a:effectLst/>
                      <a:extLst/>
                    </p:spPr>
                  </p:pic>
                </p:oleObj>
              </mc:Fallback>
            </mc:AlternateContent>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itre 1"/>
          <p:cNvSpPr>
            <a:spLocks noGrp="1"/>
          </p:cNvSpPr>
          <p:nvPr>
            <p:ph type="title"/>
          </p:nvPr>
        </p:nvSpPr>
        <p:spPr>
          <a:xfrm>
            <a:off x="457200" y="275167"/>
            <a:ext cx="8060267" cy="1143000"/>
          </a:xfrm>
        </p:spPr>
        <p:txBody>
          <a:bodyPr/>
          <a:lstStyle>
            <a:lvl1pPr algn="r">
              <a:defRPr>
                <a:latin typeface="Corbel"/>
                <a:cs typeface="Corbel"/>
              </a:defRPr>
            </a:lvl1pPr>
          </a:lstStyle>
          <a:p>
            <a:r>
              <a:rPr lang="fr-CH" smtClean="0"/>
              <a:t>Cliquez et modifiez le titre</a:t>
            </a:r>
            <a:endParaRPr lang="fr-FR" dirty="0"/>
          </a:p>
        </p:txBody>
      </p:sp>
      <p:sp>
        <p:nvSpPr>
          <p:cNvPr id="11" name="Rectangle 10"/>
          <p:cNvSpPr/>
          <p:nvPr userDrawn="1"/>
        </p:nvSpPr>
        <p:spPr>
          <a:xfrm>
            <a:off x="8700246" y="275167"/>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3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p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smtClean="0"/>
              <a:t>Communication and interviewing skills</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a:t>
            </a:fld>
            <a:endParaRPr lang="fr-FR" dirty="0"/>
          </a:p>
        </p:txBody>
      </p:sp>
      <p:graphicFrame>
        <p:nvGraphicFramePr>
          <p:cNvPr id="8" name="Object 7"/>
          <p:cNvGraphicFramePr>
            <a:graphicFrameLocks/>
          </p:cNvGraphicFramePr>
          <p:nvPr userDrawn="1">
            <p:extLst>
              <p:ext uri="{D42A27DB-BD31-4B8C-83A1-F6EECF244321}">
                <p14:modId xmlns:p14="http://schemas.microsoft.com/office/powerpoint/2010/main" val="3200461030"/>
              </p:ext>
            </p:extLst>
          </p:nvPr>
        </p:nvGraphicFramePr>
        <p:xfrm>
          <a:off x="447371" y="6327654"/>
          <a:ext cx="1428693" cy="495890"/>
        </p:xfrm>
        <a:graphic>
          <a:graphicData uri="http://schemas.openxmlformats.org/presentationml/2006/ole">
            <mc:AlternateContent xmlns:mc="http://schemas.openxmlformats.org/markup-compatibility/2006">
              <mc:Choice xmlns:v="urn:schemas-microsoft-com:vml" Requires="v">
                <p:oleObj spid="_x0000_s23686"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71" y="6327654"/>
                        <a:ext cx="1428693" cy="495890"/>
                      </a:xfrm>
                      <a:prstGeom prst="rect">
                        <a:avLst/>
                      </a:prstGeom>
                      <a:noFill/>
                      <a:ln>
                        <a:noFill/>
                      </a:ln>
                      <a:effectLst/>
                      <a:extLst/>
                    </p:spPr>
                  </p:pic>
                </p:oleObj>
              </mc:Fallback>
            </mc:AlternateContent>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7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05169"/>
            <a:ext cx="8229600" cy="1143000"/>
          </a:xfrm>
        </p:spPr>
        <p:txBody>
          <a:bodyPr/>
          <a:lstStyle>
            <a:lvl1pPr algn="ctr">
              <a:defRPr/>
            </a:lvl1pPr>
          </a:lstStyle>
          <a:p>
            <a:r>
              <a:rPr lang="fr-CH" dirty="0" smtClean="0"/>
              <a:t>Insert subtitle</a:t>
            </a:r>
            <a:endParaRPr lang="fr-FR" dirty="0"/>
          </a:p>
        </p:txBody>
      </p:sp>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smtClean="0"/>
              <a:t>Communication and interviewing skills</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a:t>
            </a:fld>
            <a:endParaRPr lang="fr-FR" dirty="0"/>
          </a:p>
        </p:txBody>
      </p:sp>
      <p:sp>
        <p:nvSpPr>
          <p:cNvPr id="7" name="Rectangle 6"/>
          <p:cNvSpPr/>
          <p:nvPr userDrawn="1"/>
        </p:nvSpPr>
        <p:spPr>
          <a:xfrm>
            <a:off x="217283" y="2705169"/>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Object 7"/>
          <p:cNvGraphicFramePr>
            <a:graphicFrameLocks/>
          </p:cNvGraphicFramePr>
          <p:nvPr userDrawn="1">
            <p:extLst>
              <p:ext uri="{D42A27DB-BD31-4B8C-83A1-F6EECF244321}">
                <p14:modId xmlns:p14="http://schemas.microsoft.com/office/powerpoint/2010/main" val="2317373818"/>
              </p:ext>
            </p:extLst>
          </p:nvPr>
        </p:nvGraphicFramePr>
        <p:xfrm>
          <a:off x="447371" y="6327654"/>
          <a:ext cx="1428693" cy="495890"/>
        </p:xfrm>
        <a:graphic>
          <a:graphicData uri="http://schemas.openxmlformats.org/presentationml/2006/ole">
            <mc:AlternateContent xmlns:mc="http://schemas.openxmlformats.org/markup-compatibility/2006">
              <mc:Choice xmlns:v="urn:schemas-microsoft-com:vml" Requires="v">
                <p:oleObj spid="_x0000_s24710"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71" y="6327654"/>
                        <a:ext cx="1428693" cy="495890"/>
                      </a:xfrm>
                      <a:prstGeom prst="rect">
                        <a:avLst/>
                      </a:prstGeom>
                      <a:noFill/>
                      <a:ln>
                        <a:noFill/>
                      </a:ln>
                      <a:effectLst/>
                      <a:extLst/>
                    </p:spPr>
                  </p:pic>
                </p:oleObj>
              </mc:Fallback>
            </mc:AlternateContent>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6305043" y="2597453"/>
            <a:ext cx="2381757" cy="10771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839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H" smtClean="0"/>
              <a:t>Cliquez pour modifier le style des sous-titres du masque</a:t>
            </a:r>
            <a:endParaRPr lang="fr-FR"/>
          </a:p>
        </p:txBody>
      </p:sp>
      <p:sp>
        <p:nvSpPr>
          <p:cNvPr id="4" name="Rectangle 4"/>
          <p:cNvSpPr>
            <a:spLocks noGrp="1" noChangeArrowheads="1"/>
          </p:cNvSpPr>
          <p:nvPr>
            <p:ph type="dt" sz="half" idx="10"/>
          </p:nvPr>
        </p:nvSpPr>
        <p:spPr>
          <a:xfrm>
            <a:off x="0" y="6400800"/>
            <a:ext cx="1905000" cy="457200"/>
          </a:xfrm>
          <a:prstGeom prst="rect">
            <a:avLst/>
          </a:prstGeom>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0F699A51-37BA-4192-A7E5-348AAE1E260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Rectangle 4"/>
          <p:cNvSpPr>
            <a:spLocks noGrp="1" noChangeArrowheads="1"/>
          </p:cNvSpPr>
          <p:nvPr>
            <p:ph type="dt" sz="half" idx="10"/>
          </p:nvPr>
        </p:nvSpPr>
        <p:spPr>
          <a:xfrm>
            <a:off x="0" y="6400800"/>
            <a:ext cx="1905000" cy="457200"/>
          </a:xfrm>
          <a:prstGeom prst="rect">
            <a:avLst/>
          </a:prstGeom>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5DADECC7-302A-41C3-A4B9-C2690348B3F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400800"/>
            <a:ext cx="1905000" cy="457200"/>
          </a:xfrm>
          <a:prstGeom prst="rect">
            <a:avLst/>
          </a:prstGeom>
          <a:ln/>
        </p:spPr>
        <p:txBody>
          <a:bodyPr/>
          <a:lstStyle>
            <a:lvl1pPr>
              <a:defRPr/>
            </a:lvl1pPr>
          </a:lstStyle>
          <a:p>
            <a:pPr>
              <a:defRPr/>
            </a:pPr>
            <a:endParaRPr lang="fr-F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4286910-A791-4052-8194-62C081BC7A2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1371600"/>
          </a:xfrm>
        </p:spPr>
        <p:txBody>
          <a:bodyPr/>
          <a:lstStyle/>
          <a:p>
            <a:r>
              <a:rPr lang="fr-CH" smtClean="0"/>
              <a:t>Cliquez et modifiez le titre</a:t>
            </a:r>
            <a:endParaRPr lang="fr-FR"/>
          </a:p>
        </p:txBody>
      </p:sp>
      <p:sp>
        <p:nvSpPr>
          <p:cNvPr id="3" name="Espace réservé du graphique 2"/>
          <p:cNvSpPr>
            <a:spLocks noGrp="1"/>
          </p:cNvSpPr>
          <p:nvPr>
            <p:ph type="chart" idx="1"/>
          </p:nvPr>
        </p:nvSpPr>
        <p:spPr>
          <a:xfrm>
            <a:off x="228600" y="1828800"/>
            <a:ext cx="8686800" cy="4876800"/>
          </a:xfrm>
          <a:prstGeom prst="rect">
            <a:avLst/>
          </a:prstGeom>
        </p:spPr>
        <p:txBody>
          <a:bodyPr/>
          <a:lstStyle/>
          <a:p>
            <a:pPr lvl="0"/>
            <a:endParaRPr lang="fr-FR" noProof="0" smtClean="0"/>
          </a:p>
        </p:txBody>
      </p:sp>
      <p:sp>
        <p:nvSpPr>
          <p:cNvPr id="4" name="Rectangle 4"/>
          <p:cNvSpPr>
            <a:spLocks noGrp="1" noChangeArrowheads="1"/>
          </p:cNvSpPr>
          <p:nvPr>
            <p:ph type="dt" sz="half" idx="10"/>
          </p:nvPr>
        </p:nvSpPr>
        <p:spPr>
          <a:xfrm>
            <a:off x="0" y="6400800"/>
            <a:ext cx="1905000" cy="457200"/>
          </a:xfrm>
          <a:prstGeom prst="rect">
            <a:avLst/>
          </a:prstGeom>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F74C5E5A-3046-4B3A-8F30-A4A69CE12099}" type="slidenum">
              <a:rPr lang="en-GB">
                <a:solidFill>
                  <a:srgbClr val="000000"/>
                </a:solidFill>
              </a:rPr>
              <a:pPr/>
              <a:t>‹#›</a:t>
            </a:fld>
            <a:endParaRPr lang="en-GB">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fr-CH" dirty="0" smtClean="0"/>
              <a:t>Cliquez et modifiez le titre</a:t>
            </a:r>
            <a:endParaRPr lang="fr-FR" dirty="0"/>
          </a:p>
        </p:txBody>
      </p:sp>
      <p:sp>
        <p:nvSpPr>
          <p:cNvPr id="5" name="Espace réservé du pied de page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b="1">
                <a:solidFill>
                  <a:srgbClr val="7F7F7F"/>
                </a:solidFill>
                <a:latin typeface="Corbel"/>
                <a:cs typeface="Corbel"/>
              </a:defRPr>
            </a:lvl1pPr>
          </a:lstStyle>
          <a:p>
            <a:r>
              <a:rPr lang="fr-FR" smtClean="0"/>
              <a:t>Communication and interviewing skills</a:t>
            </a:r>
            <a:endParaRPr lang="fr-FR" dirty="0"/>
          </a:p>
        </p:txBody>
      </p:sp>
      <p:sp>
        <p:nvSpPr>
          <p:cNvPr id="6" name="Espace réservé du numéro de diapositive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b="1" i="1">
                <a:solidFill>
                  <a:schemeClr val="accent1">
                    <a:lumMod val="75000"/>
                  </a:schemeClr>
                </a:solidFill>
                <a:latin typeface="Corbel"/>
                <a:cs typeface="Corbel"/>
              </a:defRPr>
            </a:lvl1pPr>
          </a:lstStyle>
          <a:p>
            <a:fld id="{0E2D86FE-E7F8-5B4B-958C-08B8B1A5B05D}" type="slidenum">
              <a:rPr lang="fr-FR" smtClean="0"/>
              <a:pPr/>
              <a:t>‹#›</a:t>
            </a:fld>
            <a:endParaRPr lang="fr-FR" dirty="0"/>
          </a:p>
        </p:txBody>
      </p:sp>
    </p:spTree>
    <p:extLst>
      <p:ext uri="{BB962C8B-B14F-4D97-AF65-F5344CB8AC3E}">
        <p14:creationId xmlns:p14="http://schemas.microsoft.com/office/powerpoint/2010/main" val="180070270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hf hdr="0" dt="0"/>
  <p:txStyles>
    <p:titleStyle>
      <a:lvl1pPr algn="r" defTabSz="457200" rtl="0" eaLnBrk="1" latinLnBrk="0" hangingPunct="1">
        <a:spcBef>
          <a:spcPct val="0"/>
        </a:spcBef>
        <a:buNone/>
        <a:defRPr sz="4400" kern="1200">
          <a:solidFill>
            <a:schemeClr val="accent1">
              <a:lumMod val="75000"/>
            </a:schemeClr>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tiff"/><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slideLayout" Target="../slideLayouts/slideLayout3.xml"/><Relationship Id="rId8" Type="http://schemas.openxmlformats.org/officeDocument/2006/relationships/notesSlide" Target="../notesSlides/notesSlide10.xml"/><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9.jpeg"/><Relationship Id="rId1" Type="http://schemas.openxmlformats.org/officeDocument/2006/relationships/tags" Target="../tags/tag1.xml"/><Relationship Id="rId2" Type="http://schemas.openxmlformats.org/officeDocument/2006/relationships/tags" Target="../tags/tag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 Id="rId3" Type="http://schemas.openxmlformats.org/officeDocument/2006/relationships/hyperlink" Target="https://dribbble.com/shots/1822079-Leggo-your-Ego"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6.bin"/><Relationship Id="rId5" Type="http://schemas.openxmlformats.org/officeDocument/2006/relationships/image" Target="../media/image3.png"/><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7.bin"/><Relationship Id="rId5" Type="http://schemas.openxmlformats.org/officeDocument/2006/relationships/image" Target="../media/image3.png"/><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Communication and </a:t>
            </a:r>
            <a:r>
              <a:rPr lang="fr-FR" dirty="0" err="1" smtClean="0"/>
              <a:t>interviewing</a:t>
            </a:r>
            <a:r>
              <a:rPr lang="fr-FR" dirty="0" smtClean="0"/>
              <a:t> </a:t>
            </a:r>
            <a:r>
              <a:rPr lang="fr-FR" dirty="0" err="1" smtClean="0"/>
              <a:t>skills</a:t>
            </a:r>
            <a:endParaRPr lang="fr-FR" dirty="0"/>
          </a:p>
        </p:txBody>
      </p:sp>
      <p:sp>
        <p:nvSpPr>
          <p:cNvPr id="3" name="Sous-titre 2"/>
          <p:cNvSpPr>
            <a:spLocks noGrp="1"/>
          </p:cNvSpPr>
          <p:nvPr>
            <p:ph type="subTitle" idx="1"/>
          </p:nvPr>
        </p:nvSpPr>
        <p:spPr/>
        <p:txBody>
          <a:bodyPr/>
          <a:lstStyle/>
          <a:p>
            <a:r>
              <a:rPr lang="fr-FR" dirty="0" smtClean="0"/>
              <a:t>Module A3</a:t>
            </a:r>
            <a:endParaRPr lang="fr-FR" dirty="0"/>
          </a:p>
        </p:txBody>
      </p:sp>
      <p:sp>
        <p:nvSpPr>
          <p:cNvPr id="4" name="Espace réservé du texte 3"/>
          <p:cNvSpPr>
            <a:spLocks noGrp="1"/>
          </p:cNvSpPr>
          <p:nvPr>
            <p:ph type="body" sz="quarter" idx="13"/>
          </p:nvPr>
        </p:nvSpPr>
        <p:spPr/>
        <p:txBody>
          <a:bodyPr/>
          <a:lstStyle/>
          <a:p>
            <a:r>
              <a:rPr lang="fr-FR" dirty="0" err="1" smtClean="0"/>
              <a:t>Updated</a:t>
            </a:r>
            <a:r>
              <a:rPr lang="fr-FR" dirty="0" smtClean="0"/>
              <a:t> July 2016</a:t>
            </a:r>
            <a:endParaRPr lang="fr-FR" dirty="0"/>
          </a:p>
        </p:txBody>
      </p:sp>
    </p:spTree>
    <p:extLst>
      <p:ext uri="{BB962C8B-B14F-4D97-AF65-F5344CB8AC3E}">
        <p14:creationId xmlns:p14="http://schemas.microsoft.com/office/powerpoint/2010/main" val="2739130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2800" dirty="0" smtClean="0"/>
              <a:t>What are the three most common reasons for which adolescents visit family doctors in Europe?</a:t>
            </a:r>
            <a:endParaRPr lang="fr-FR" sz="2800" dirty="0" smtClean="0"/>
          </a:p>
        </p:txBody>
      </p:sp>
      <p:sp>
        <p:nvSpPr>
          <p:cNvPr id="30723" name="Rectangle 3"/>
          <p:cNvSpPr>
            <a:spLocks noGrp="1" noChangeArrowheads="1"/>
          </p:cNvSpPr>
          <p:nvPr>
            <p:ph idx="1"/>
          </p:nvPr>
        </p:nvSpPr>
        <p:spPr/>
        <p:txBody>
          <a:bodyPr/>
          <a:lstStyle/>
          <a:p>
            <a:r>
              <a:rPr lang="en-GB" b="1" smtClean="0"/>
              <a:t>Respiratory problems</a:t>
            </a:r>
            <a:endParaRPr lang="en-GB" smtClean="0"/>
          </a:p>
          <a:p>
            <a:r>
              <a:rPr lang="en-GB" smtClean="0">
                <a:solidFill>
                  <a:schemeClr val="bg2"/>
                </a:solidFill>
              </a:rPr>
              <a:t>Depression</a:t>
            </a:r>
          </a:p>
          <a:p>
            <a:r>
              <a:rPr lang="en-GB" smtClean="0">
                <a:solidFill>
                  <a:schemeClr val="bg2"/>
                </a:solidFill>
              </a:rPr>
              <a:t>Alcohol and other substance use</a:t>
            </a:r>
          </a:p>
          <a:p>
            <a:r>
              <a:rPr lang="en-GB" smtClean="0">
                <a:solidFill>
                  <a:schemeClr val="bg2"/>
                </a:solidFill>
              </a:rPr>
              <a:t>Accidents</a:t>
            </a:r>
            <a:endParaRPr lang="en-GB" b="1" smtClean="0">
              <a:solidFill>
                <a:schemeClr val="bg2"/>
              </a:solidFill>
            </a:endParaRPr>
          </a:p>
          <a:p>
            <a:r>
              <a:rPr lang="en-GB" b="1" smtClean="0"/>
              <a:t>Skin problems</a:t>
            </a:r>
            <a:endParaRPr lang="en-GB" smtClean="0"/>
          </a:p>
          <a:p>
            <a:r>
              <a:rPr lang="en-GB" smtClean="0">
                <a:solidFill>
                  <a:schemeClr val="bg2"/>
                </a:solidFill>
              </a:rPr>
              <a:t>Family conflict</a:t>
            </a:r>
            <a:endParaRPr lang="en-GB" b="1" smtClean="0">
              <a:solidFill>
                <a:schemeClr val="bg2"/>
              </a:solidFill>
            </a:endParaRPr>
          </a:p>
          <a:p>
            <a:r>
              <a:rPr lang="en-GB" b="1" smtClean="0"/>
              <a:t>Check-up / medical certificate</a:t>
            </a:r>
            <a:endParaRPr lang="fr-FR" b="1" smtClean="0"/>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3" name="Espace réservé du numéro de diapositive 2"/>
          <p:cNvSpPr>
            <a:spLocks noGrp="1"/>
          </p:cNvSpPr>
          <p:nvPr>
            <p:ph type="sldNum" sz="quarter" idx="12"/>
          </p:nvPr>
        </p:nvSpPr>
        <p:spPr/>
        <p:txBody>
          <a:bodyPr/>
          <a:lstStyle/>
          <a:p>
            <a:r>
              <a:rPr lang="fr-FR" dirty="0" smtClean="0"/>
              <a:t> </a:t>
            </a:r>
            <a:fld id="{0E2D86FE-E7F8-5B4B-958C-08B8B1A5B05D}" type="slidenum">
              <a:rPr lang="fr-FR" smtClean="0"/>
              <a:pPr/>
              <a:t>10</a:t>
            </a:fld>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GB" sz="2800" dirty="0" smtClean="0"/>
              <a:t>What are the three health problems that represent the highest burden of disease for adolescents in Europe?</a:t>
            </a:r>
            <a:endParaRPr lang="fr-FR" sz="2800" dirty="0" smtClean="0"/>
          </a:p>
        </p:txBody>
      </p:sp>
      <p:sp>
        <p:nvSpPr>
          <p:cNvPr id="34819" name="Rectangle 3"/>
          <p:cNvSpPr>
            <a:spLocks noGrp="1" noChangeArrowheads="1"/>
          </p:cNvSpPr>
          <p:nvPr>
            <p:ph idx="1"/>
          </p:nvPr>
        </p:nvSpPr>
        <p:spPr/>
        <p:txBody>
          <a:bodyPr/>
          <a:lstStyle/>
          <a:p>
            <a:r>
              <a:rPr lang="en-GB" smtClean="0">
                <a:solidFill>
                  <a:schemeClr val="bg2"/>
                </a:solidFill>
              </a:rPr>
              <a:t>Respiratory problems</a:t>
            </a:r>
            <a:endParaRPr lang="en-GB" b="1" smtClean="0">
              <a:solidFill>
                <a:schemeClr val="bg2"/>
              </a:solidFill>
            </a:endParaRPr>
          </a:p>
          <a:p>
            <a:r>
              <a:rPr lang="en-GB" b="1" smtClean="0"/>
              <a:t>Depression</a:t>
            </a:r>
          </a:p>
          <a:p>
            <a:r>
              <a:rPr lang="en-GB" b="1" smtClean="0"/>
              <a:t>Alcohol and other substance use</a:t>
            </a:r>
          </a:p>
          <a:p>
            <a:r>
              <a:rPr lang="en-GB" b="1" smtClean="0"/>
              <a:t>Accidents</a:t>
            </a:r>
            <a:endParaRPr lang="en-GB" smtClean="0"/>
          </a:p>
          <a:p>
            <a:r>
              <a:rPr lang="en-GB" smtClean="0">
                <a:solidFill>
                  <a:schemeClr val="bg2"/>
                </a:solidFill>
              </a:rPr>
              <a:t>Skin problems</a:t>
            </a:r>
          </a:p>
          <a:p>
            <a:r>
              <a:rPr lang="en-GB" smtClean="0">
                <a:solidFill>
                  <a:schemeClr val="bg2"/>
                </a:solidFill>
              </a:rPr>
              <a:t>Family conflict</a:t>
            </a:r>
          </a:p>
          <a:p>
            <a:r>
              <a:rPr lang="en-GB" smtClean="0">
                <a:solidFill>
                  <a:schemeClr val="bg2"/>
                </a:solidFill>
              </a:rPr>
              <a:t>HIV</a:t>
            </a:r>
            <a:endParaRPr lang="fr-FR" smtClean="0">
              <a:solidFill>
                <a:schemeClr val="bg2"/>
              </a:solidFill>
            </a:endParaRPr>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3" name="Espace réservé du numéro de diapositive 2"/>
          <p:cNvSpPr>
            <a:spLocks noGrp="1"/>
          </p:cNvSpPr>
          <p:nvPr>
            <p:ph type="sldNum" sz="quarter" idx="12"/>
          </p:nvPr>
        </p:nvSpPr>
        <p:spPr/>
        <p:txBody>
          <a:bodyPr/>
          <a:lstStyle/>
          <a:p>
            <a:fld id="{0E2D86FE-E7F8-5B4B-958C-08B8B1A5B05D}" type="slidenum">
              <a:rPr lang="fr-FR" smtClean="0"/>
              <a:pPr/>
              <a:t>11</a:t>
            </a:fld>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47106" name="Espace réservé du numéro de diapositive 4"/>
          <p:cNvSpPr>
            <a:spLocks noGrp="1"/>
          </p:cNvSpPr>
          <p:nvPr>
            <p:ph type="sldNum" sz="quarter" idx="12"/>
          </p:nvPr>
        </p:nvSpPr>
        <p:spPr>
          <a:noFill/>
        </p:spPr>
        <p:txBody>
          <a:bodyPr/>
          <a:lstStyle/>
          <a:p>
            <a:pPr defTabSz="762000"/>
            <a:fld id="{DD25088E-E36A-4923-A161-153B1B31660F}" type="slidenum">
              <a:rPr lang="en-GB"/>
              <a:pPr defTabSz="762000"/>
              <a:t>12</a:t>
            </a:fld>
            <a:endParaRPr lang="en-GB"/>
          </a:p>
        </p:txBody>
      </p:sp>
      <p:sp>
        <p:nvSpPr>
          <p:cNvPr id="47107" name="Rectangle 2"/>
          <p:cNvSpPr>
            <a:spLocks noGrp="1" noChangeArrowheads="1"/>
          </p:cNvSpPr>
          <p:nvPr>
            <p:ph type="title"/>
          </p:nvPr>
        </p:nvSpPr>
        <p:spPr/>
        <p:txBody>
          <a:bodyPr>
            <a:normAutofit fontScale="90000"/>
          </a:bodyPr>
          <a:lstStyle/>
          <a:p>
            <a:r>
              <a:rPr lang="fr-CH" dirty="0" err="1" smtClean="0"/>
              <a:t>Effects</a:t>
            </a:r>
            <a:r>
              <a:rPr lang="fr-CH" dirty="0" smtClean="0"/>
              <a:t> of </a:t>
            </a:r>
            <a:r>
              <a:rPr lang="fr-CH" dirty="0" err="1" smtClean="0"/>
              <a:t>Confidentiality</a:t>
            </a:r>
            <a:r>
              <a:rPr lang="fr-CH" dirty="0" smtClean="0"/>
              <a:t> assurance</a:t>
            </a:r>
            <a:br>
              <a:rPr lang="fr-CH" dirty="0" smtClean="0"/>
            </a:br>
            <a:endParaRPr lang="fr-FR" dirty="0" smtClean="0"/>
          </a:p>
        </p:txBody>
      </p:sp>
      <p:sp>
        <p:nvSpPr>
          <p:cNvPr id="47108" name="Rectangle 3"/>
          <p:cNvSpPr>
            <a:spLocks noGrp="1" noChangeArrowheads="1"/>
          </p:cNvSpPr>
          <p:nvPr>
            <p:ph idx="4294967295"/>
          </p:nvPr>
        </p:nvSpPr>
        <p:spPr>
          <a:xfrm>
            <a:off x="323528" y="1176919"/>
            <a:ext cx="8305800" cy="5715000"/>
          </a:xfrm>
          <a:prstGeom prst="rect">
            <a:avLst/>
          </a:prstGeom>
        </p:spPr>
        <p:txBody>
          <a:bodyPr/>
          <a:lstStyle/>
          <a:p>
            <a:pPr>
              <a:lnSpc>
                <a:spcPct val="90000"/>
              </a:lnSpc>
              <a:buFont typeface="Monotype Sorts" charset="2"/>
              <a:buNone/>
            </a:pPr>
            <a:endParaRPr lang="fr-FR" sz="2800" dirty="0" smtClean="0">
              <a:solidFill>
                <a:srgbClr val="000000"/>
              </a:solidFill>
            </a:endParaRPr>
          </a:p>
          <a:p>
            <a:pPr algn="ctr">
              <a:lnSpc>
                <a:spcPct val="90000"/>
              </a:lnSpc>
              <a:buFont typeface="Monotype Sorts" charset="2"/>
              <a:buNone/>
            </a:pPr>
            <a:r>
              <a:rPr lang="fr-FR" sz="2800" dirty="0" err="1" smtClean="0">
                <a:solidFill>
                  <a:schemeClr val="tx1">
                    <a:lumMod val="50000"/>
                    <a:lumOff val="50000"/>
                  </a:schemeClr>
                </a:solidFill>
                <a:latin typeface="Corbel"/>
                <a:cs typeface="Corbel"/>
              </a:rPr>
              <a:t>Number</a:t>
            </a:r>
            <a:r>
              <a:rPr lang="fr-FR" sz="2800" dirty="0" smtClean="0">
                <a:solidFill>
                  <a:schemeClr val="tx1">
                    <a:lumMod val="50000"/>
                    <a:lumOff val="50000"/>
                  </a:schemeClr>
                </a:solidFill>
                <a:latin typeface="Corbel"/>
                <a:cs typeface="Corbel"/>
              </a:rPr>
              <a:t> of </a:t>
            </a:r>
            <a:r>
              <a:rPr lang="fr-FR" sz="2800" dirty="0" err="1" smtClean="0">
                <a:solidFill>
                  <a:schemeClr val="tx1">
                    <a:lumMod val="50000"/>
                    <a:lumOff val="50000"/>
                  </a:schemeClr>
                </a:solidFill>
                <a:latin typeface="Corbel"/>
                <a:cs typeface="Corbel"/>
              </a:rPr>
              <a:t>students</a:t>
            </a:r>
            <a:r>
              <a:rPr lang="fr-FR" sz="2800" dirty="0" smtClean="0">
                <a:solidFill>
                  <a:schemeClr val="tx1">
                    <a:lumMod val="50000"/>
                    <a:lumOff val="50000"/>
                  </a:schemeClr>
                </a:solidFill>
                <a:latin typeface="Corbel"/>
                <a:cs typeface="Corbel"/>
              </a:rPr>
              <a:t> </a:t>
            </a:r>
            <a:r>
              <a:rPr lang="fr-FR" sz="2800" dirty="0" err="1" smtClean="0">
                <a:solidFill>
                  <a:schemeClr val="tx1">
                    <a:lumMod val="50000"/>
                    <a:lumOff val="50000"/>
                  </a:schemeClr>
                </a:solidFill>
                <a:latin typeface="Corbel"/>
                <a:cs typeface="Corbel"/>
              </a:rPr>
              <a:t>who</a:t>
            </a:r>
            <a:r>
              <a:rPr lang="fr-FR" sz="2800" dirty="0" smtClean="0">
                <a:solidFill>
                  <a:schemeClr val="tx1">
                    <a:lumMod val="50000"/>
                    <a:lumOff val="50000"/>
                  </a:schemeClr>
                </a:solidFill>
                <a:latin typeface="Corbel"/>
                <a:cs typeface="Corbel"/>
              </a:rPr>
              <a:t> </a:t>
            </a:r>
            <a:r>
              <a:rPr lang="fr-FR" sz="2800" dirty="0" err="1" smtClean="0">
                <a:solidFill>
                  <a:schemeClr val="tx1">
                    <a:lumMod val="50000"/>
                    <a:lumOff val="50000"/>
                  </a:schemeClr>
                </a:solidFill>
                <a:latin typeface="Corbel"/>
                <a:cs typeface="Corbel"/>
              </a:rPr>
              <a:t>believe</a:t>
            </a:r>
            <a:r>
              <a:rPr lang="fr-FR" sz="2800" dirty="0" smtClean="0">
                <a:solidFill>
                  <a:schemeClr val="tx1">
                    <a:lumMod val="50000"/>
                    <a:lumOff val="50000"/>
                  </a:schemeClr>
                </a:solidFill>
                <a:latin typeface="Corbel"/>
                <a:cs typeface="Corbel"/>
              </a:rPr>
              <a:t> </a:t>
            </a:r>
            <a:r>
              <a:rPr lang="fr-FR" sz="2800" dirty="0" err="1" smtClean="0">
                <a:solidFill>
                  <a:schemeClr val="tx1">
                    <a:lumMod val="50000"/>
                    <a:lumOff val="50000"/>
                  </a:schemeClr>
                </a:solidFill>
                <a:latin typeface="Corbel"/>
                <a:cs typeface="Corbel"/>
              </a:rPr>
              <a:t>that</a:t>
            </a:r>
            <a:r>
              <a:rPr lang="fr-FR" sz="2800" dirty="0" smtClean="0">
                <a:solidFill>
                  <a:schemeClr val="tx1">
                    <a:lumMod val="50000"/>
                    <a:lumOff val="50000"/>
                  </a:schemeClr>
                </a:solidFill>
                <a:latin typeface="Corbel"/>
                <a:cs typeface="Corbel"/>
              </a:rPr>
              <a:t> the </a:t>
            </a:r>
            <a:r>
              <a:rPr lang="fr-FR" sz="2800" dirty="0" err="1" smtClean="0">
                <a:solidFill>
                  <a:schemeClr val="tx1">
                    <a:lumMod val="50000"/>
                    <a:lumOff val="50000"/>
                  </a:schemeClr>
                </a:solidFill>
                <a:latin typeface="Corbel"/>
                <a:cs typeface="Corbel"/>
              </a:rPr>
              <a:t>doctor</a:t>
            </a:r>
            <a:r>
              <a:rPr lang="fr-FR" sz="2800" dirty="0" smtClean="0">
                <a:solidFill>
                  <a:schemeClr val="tx1">
                    <a:lumMod val="50000"/>
                    <a:lumOff val="50000"/>
                  </a:schemeClr>
                </a:solidFill>
                <a:latin typeface="Corbel"/>
                <a:cs typeface="Corbel"/>
              </a:rPr>
              <a:t> </a:t>
            </a:r>
            <a:r>
              <a:rPr lang="fr-FR" sz="2800" dirty="0" err="1" smtClean="0">
                <a:solidFill>
                  <a:schemeClr val="tx1">
                    <a:lumMod val="50000"/>
                    <a:lumOff val="50000"/>
                  </a:schemeClr>
                </a:solidFill>
                <a:latin typeface="Corbel"/>
                <a:cs typeface="Corbel"/>
              </a:rPr>
              <a:t>would</a:t>
            </a:r>
            <a:r>
              <a:rPr lang="fr-FR" sz="2800" dirty="0" smtClean="0">
                <a:solidFill>
                  <a:schemeClr val="tx1">
                    <a:lumMod val="50000"/>
                    <a:lumOff val="50000"/>
                  </a:schemeClr>
                </a:solidFill>
                <a:latin typeface="Corbel"/>
                <a:cs typeface="Corbel"/>
              </a:rPr>
              <a:t> </a:t>
            </a:r>
            <a:r>
              <a:rPr lang="fr-FR" sz="2800" dirty="0" err="1" smtClean="0">
                <a:solidFill>
                  <a:schemeClr val="tx1">
                    <a:lumMod val="50000"/>
                    <a:lumOff val="50000"/>
                  </a:schemeClr>
                </a:solidFill>
                <a:latin typeface="Corbel"/>
                <a:cs typeface="Corbel"/>
              </a:rPr>
              <a:t>keep</a:t>
            </a:r>
            <a:r>
              <a:rPr lang="fr-FR" sz="2800" dirty="0" smtClean="0">
                <a:solidFill>
                  <a:schemeClr val="tx1">
                    <a:lumMod val="50000"/>
                    <a:lumOff val="50000"/>
                  </a:schemeClr>
                </a:solidFill>
                <a:latin typeface="Corbel"/>
                <a:cs typeface="Corbel"/>
              </a:rPr>
              <a:t> </a:t>
            </a:r>
            <a:r>
              <a:rPr lang="fr-FR" sz="2800" dirty="0" err="1" smtClean="0">
                <a:solidFill>
                  <a:schemeClr val="tx1">
                    <a:lumMod val="50000"/>
                    <a:lumOff val="50000"/>
                  </a:schemeClr>
                </a:solidFill>
                <a:latin typeface="Corbel"/>
                <a:cs typeface="Corbel"/>
              </a:rPr>
              <a:t>confidentiality</a:t>
            </a:r>
            <a:r>
              <a:rPr lang="fr-FR" sz="2800" dirty="0" smtClean="0">
                <a:solidFill>
                  <a:schemeClr val="tx1">
                    <a:lumMod val="50000"/>
                    <a:lumOff val="50000"/>
                  </a:schemeClr>
                </a:solidFill>
                <a:latin typeface="Corbel"/>
                <a:cs typeface="Corbel"/>
              </a:rPr>
              <a:t> </a:t>
            </a:r>
            <a:r>
              <a:rPr lang="fr-FR" sz="2800" dirty="0" err="1" smtClean="0">
                <a:solidFill>
                  <a:schemeClr val="tx1">
                    <a:lumMod val="50000"/>
                    <a:lumOff val="50000"/>
                  </a:schemeClr>
                </a:solidFill>
                <a:latin typeface="Corbel"/>
                <a:cs typeface="Corbel"/>
              </a:rPr>
              <a:t>before</a:t>
            </a:r>
            <a:r>
              <a:rPr lang="fr-FR" sz="2800" dirty="0" smtClean="0">
                <a:solidFill>
                  <a:schemeClr val="tx1">
                    <a:lumMod val="50000"/>
                    <a:lumOff val="50000"/>
                  </a:schemeClr>
                </a:solidFill>
                <a:latin typeface="Corbel"/>
                <a:cs typeface="Corbel"/>
              </a:rPr>
              <a:t> and </a:t>
            </a:r>
            <a:r>
              <a:rPr lang="fr-FR" sz="2800" dirty="0" err="1" smtClean="0">
                <a:solidFill>
                  <a:schemeClr val="tx1">
                    <a:lumMod val="50000"/>
                    <a:lumOff val="50000"/>
                  </a:schemeClr>
                </a:solidFill>
                <a:latin typeface="Corbel"/>
                <a:cs typeface="Corbel"/>
              </a:rPr>
              <a:t>after</a:t>
            </a:r>
            <a:r>
              <a:rPr lang="fr-FR" sz="2800" dirty="0" smtClean="0">
                <a:solidFill>
                  <a:schemeClr val="tx1">
                    <a:lumMod val="50000"/>
                    <a:lumOff val="50000"/>
                  </a:schemeClr>
                </a:solidFill>
                <a:latin typeface="Corbel"/>
                <a:cs typeface="Corbel"/>
              </a:rPr>
              <a:t> </a:t>
            </a:r>
            <a:r>
              <a:rPr lang="fr-FR" sz="2800" dirty="0" err="1" smtClean="0">
                <a:solidFill>
                  <a:schemeClr val="tx1">
                    <a:lumMod val="50000"/>
                    <a:lumOff val="50000"/>
                  </a:schemeClr>
                </a:solidFill>
                <a:latin typeface="Corbel"/>
                <a:cs typeface="Corbel"/>
              </a:rPr>
              <a:t>confidentiality</a:t>
            </a:r>
            <a:r>
              <a:rPr lang="fr-FR" sz="2800" dirty="0" smtClean="0">
                <a:solidFill>
                  <a:schemeClr val="tx1">
                    <a:lumMod val="50000"/>
                    <a:lumOff val="50000"/>
                  </a:schemeClr>
                </a:solidFill>
                <a:latin typeface="Corbel"/>
                <a:cs typeface="Corbel"/>
              </a:rPr>
              <a:t> </a:t>
            </a:r>
            <a:r>
              <a:rPr lang="fr-FR" sz="2800" dirty="0" err="1" smtClean="0">
                <a:solidFill>
                  <a:schemeClr val="tx1">
                    <a:lumMod val="50000"/>
                    <a:lumOff val="50000"/>
                  </a:schemeClr>
                </a:solidFill>
                <a:latin typeface="Corbel"/>
                <a:cs typeface="Corbel"/>
              </a:rPr>
              <a:t>statement</a:t>
            </a:r>
            <a:r>
              <a:rPr lang="fr-FR" sz="2800" dirty="0" smtClean="0">
                <a:solidFill>
                  <a:schemeClr val="tx1">
                    <a:lumMod val="50000"/>
                    <a:lumOff val="50000"/>
                  </a:schemeClr>
                </a:solidFill>
                <a:latin typeface="Corbel"/>
                <a:cs typeface="Corbel"/>
              </a:rPr>
              <a:t> about</a:t>
            </a:r>
          </a:p>
          <a:p>
            <a:pPr>
              <a:lnSpc>
                <a:spcPct val="90000"/>
              </a:lnSpc>
              <a:buFont typeface="Monotype Sorts" charset="2"/>
              <a:buNone/>
            </a:pPr>
            <a:endParaRPr lang="fr-FR" sz="2800" dirty="0" smtClean="0">
              <a:solidFill>
                <a:srgbClr val="000099"/>
              </a:solidFill>
            </a:endParaRPr>
          </a:p>
        </p:txBody>
      </p:sp>
      <p:sp>
        <p:nvSpPr>
          <p:cNvPr id="47109" name="Text Box 4"/>
          <p:cNvSpPr txBox="1">
            <a:spLocks noChangeArrowheads="1"/>
          </p:cNvSpPr>
          <p:nvPr/>
        </p:nvSpPr>
        <p:spPr bwMode="auto">
          <a:xfrm>
            <a:off x="4932040" y="5805264"/>
            <a:ext cx="3744913" cy="338554"/>
          </a:xfrm>
          <a:prstGeom prst="rect">
            <a:avLst/>
          </a:prstGeom>
          <a:noFill/>
          <a:ln w="9525">
            <a:noFill/>
            <a:miter lim="800000"/>
            <a:headEnd/>
            <a:tailEnd/>
          </a:ln>
        </p:spPr>
        <p:txBody>
          <a:bodyPr>
            <a:spAutoFit/>
          </a:bodyPr>
          <a:lstStyle/>
          <a:p>
            <a:pPr algn="r" eaLnBrk="1" hangingPunct="1">
              <a:spcBef>
                <a:spcPct val="50000"/>
              </a:spcBef>
            </a:pPr>
            <a:r>
              <a:rPr lang="de-CH" sz="1600" dirty="0">
                <a:solidFill>
                  <a:schemeClr val="bg1">
                    <a:lumMod val="50000"/>
                  </a:schemeClr>
                </a:solidFill>
                <a:latin typeface="Corbel"/>
                <a:cs typeface="Corbel"/>
              </a:rPr>
              <a:t>Ford et al. JAMA 1997</a:t>
            </a:r>
          </a:p>
        </p:txBody>
      </p:sp>
      <p:graphicFrame>
        <p:nvGraphicFramePr>
          <p:cNvPr id="6" name="Tableau 5"/>
          <p:cNvGraphicFramePr>
            <a:graphicFrameLocks noGrp="1"/>
          </p:cNvGraphicFramePr>
          <p:nvPr>
            <p:extLst>
              <p:ext uri="{D42A27DB-BD31-4B8C-83A1-F6EECF244321}">
                <p14:modId xmlns:p14="http://schemas.microsoft.com/office/powerpoint/2010/main" val="649180369"/>
              </p:ext>
            </p:extLst>
          </p:nvPr>
        </p:nvGraphicFramePr>
        <p:xfrm>
          <a:off x="1371600" y="3276600"/>
          <a:ext cx="6096000" cy="2394585"/>
        </p:xfrm>
        <a:graphic>
          <a:graphicData uri="http://schemas.openxmlformats.org/drawingml/2006/table">
            <a:tbl>
              <a:tblPr/>
              <a:tblGrid>
                <a:gridCol w="2032000"/>
                <a:gridCol w="2032000"/>
                <a:gridCol w="20320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FFFFF"/>
                        </a:solidFill>
                        <a:effectLst/>
                        <a:latin typeface="Corbel"/>
                        <a:ea typeface="ＭＳ Ｐゴシック" charset="-128"/>
                        <a:cs typeface="Corbe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orbel"/>
                          <a:ea typeface="ＭＳ Ｐゴシック" charset="-128"/>
                          <a:cs typeface="Corbel"/>
                        </a:rPr>
                        <a:t>Before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smtClean="0">
                          <a:ln>
                            <a:noFill/>
                          </a:ln>
                          <a:solidFill>
                            <a:srgbClr val="FFFFFF"/>
                          </a:solidFill>
                          <a:effectLst/>
                          <a:latin typeface="Corbel"/>
                          <a:ea typeface="ＭＳ Ｐゴシック" charset="-128"/>
                          <a:cs typeface="Corbel"/>
                        </a:rPr>
                        <a:t>After</a:t>
                      </a:r>
                      <a:r>
                        <a:rPr kumimoji="0" lang="fr-FR" sz="1800" b="1" i="0" u="none" strike="noStrike" cap="none" normalizeH="0" baseline="0" dirty="0" smtClean="0">
                          <a:ln>
                            <a:noFill/>
                          </a:ln>
                          <a:solidFill>
                            <a:srgbClr val="FFFFFF"/>
                          </a:solidFill>
                          <a:effectLst/>
                          <a:latin typeface="Corbel"/>
                          <a:ea typeface="ＭＳ Ｐゴシック" charset="-128"/>
                          <a:cs typeface="Corbel"/>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orbel"/>
                          <a:ea typeface="ＭＳ Ｐゴシック" charset="-128"/>
                          <a:cs typeface="Corbel"/>
                        </a:rPr>
                        <a:t>Sex</a:t>
                      </a:r>
                      <a:br>
                        <a:rPr kumimoji="0" lang="fr-FR" sz="1800" b="0" i="0" u="none" strike="noStrike" cap="none" normalizeH="0" baseline="0" smtClean="0">
                          <a:ln>
                            <a:noFill/>
                          </a:ln>
                          <a:solidFill>
                            <a:srgbClr val="000000"/>
                          </a:solidFill>
                          <a:effectLst/>
                          <a:latin typeface="Corbel"/>
                          <a:ea typeface="ＭＳ Ｐゴシック" charset="-128"/>
                          <a:cs typeface="Corbel"/>
                        </a:rPr>
                      </a:br>
                      <a:endParaRPr kumimoji="0" lang="fr-FR" sz="1800" b="0" i="0" u="none" strike="noStrike" cap="none" normalizeH="0" baseline="0" smtClean="0">
                        <a:ln>
                          <a:noFill/>
                        </a:ln>
                        <a:solidFill>
                          <a:srgbClr val="000000"/>
                        </a:solidFill>
                        <a:effectLst/>
                        <a:latin typeface="Corbel"/>
                        <a:ea typeface="ＭＳ Ｐゴシック" charset="-128"/>
                        <a:cs typeface="Corbe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Corbel"/>
                          <a:ea typeface="ＭＳ Ｐゴシック" charset="-128"/>
                          <a:cs typeface="Corbel"/>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orbel"/>
                          <a:ea typeface="ＭＳ Ｐゴシック" charset="-128"/>
                          <a:cs typeface="Corbel"/>
                        </a:rPr>
                        <a:t>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orbel"/>
                          <a:ea typeface="ＭＳ Ｐゴシック" charset="-128"/>
                          <a:cs typeface="Corbel"/>
                        </a:rPr>
                        <a:t>STI: diagnosis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orbel"/>
                          <a:ea typeface="ＭＳ Ｐゴシック" charset="-128"/>
                          <a:cs typeface="Corbel"/>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orbel"/>
                          <a:ea typeface="ＭＳ Ｐゴシック" charset="-128"/>
                          <a:cs typeface="Corbel"/>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orbel"/>
                          <a:ea typeface="ＭＳ Ｐゴシック" charset="-128"/>
                          <a:cs typeface="Corbel"/>
                        </a:rPr>
                        <a:t>STI: treatment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orbel"/>
                          <a:ea typeface="ＭＳ Ｐゴシック" charset="-128"/>
                          <a:cs typeface="Corbel"/>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orbel"/>
                          <a:ea typeface="ＭＳ Ｐゴシック" charset="-128"/>
                          <a:cs typeface="Corbel"/>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orbel"/>
                          <a:ea typeface="ＭＳ Ｐゴシック" charset="-128"/>
                          <a:cs typeface="Corbel"/>
                        </a:rPr>
                        <a:t>Regular tobacco 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orbel"/>
                          <a:ea typeface="ＭＳ Ｐゴシック" charset="-128"/>
                          <a:cs typeface="Corbel"/>
                        </a:rPr>
                        <a:t>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orbel"/>
                          <a:ea typeface="ＭＳ Ｐゴシック" charset="-128"/>
                          <a:cs typeface="Corbel"/>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4"/>
          <p:cNvSpPr>
            <a:spLocks noGrp="1"/>
          </p:cNvSpPr>
          <p:nvPr>
            <p:ph type="sldNum" sz="quarter" idx="12"/>
          </p:nvPr>
        </p:nvSpPr>
        <p:spPr>
          <a:noFill/>
        </p:spPr>
        <p:txBody>
          <a:bodyPr/>
          <a:lstStyle/>
          <a:p>
            <a:pPr defTabSz="762000"/>
            <a:fld id="{B53C637D-AF9C-4D6A-863B-A561543E2461}" type="slidenum">
              <a:rPr lang="en-GB">
                <a:solidFill>
                  <a:srgbClr val="000000"/>
                </a:solidFill>
              </a:rPr>
              <a:pPr defTabSz="762000"/>
              <a:t>13</a:t>
            </a:fld>
            <a:endParaRPr lang="en-GB">
              <a:solidFill>
                <a:srgbClr val="000000"/>
              </a:solidFill>
            </a:endParaRPr>
          </a:p>
        </p:txBody>
      </p:sp>
      <p:sp>
        <p:nvSpPr>
          <p:cNvPr id="48133" name="Rectangle 4"/>
          <p:cNvSpPr>
            <a:spLocks noGrp="1" noChangeArrowheads="1"/>
          </p:cNvSpPr>
          <p:nvPr>
            <p:ph type="title"/>
          </p:nvPr>
        </p:nvSpPr>
        <p:spPr/>
        <p:txBody>
          <a:bodyPr/>
          <a:lstStyle/>
          <a:p>
            <a:pPr defTabSz="914400"/>
            <a:r>
              <a:rPr lang="de-DE" sz="3600" dirty="0" smtClean="0"/>
              <a:t>Teenagers‘ </a:t>
            </a:r>
            <a:r>
              <a:rPr lang="de-DE" sz="3600" dirty="0" err="1" smtClean="0"/>
              <a:t>expectations</a:t>
            </a:r>
            <a:r>
              <a:rPr lang="de-DE" sz="3600" dirty="0" smtClean="0"/>
              <a:t/>
            </a:r>
            <a:br>
              <a:rPr lang="de-DE" sz="3600" dirty="0" smtClean="0"/>
            </a:br>
            <a:r>
              <a:rPr lang="de-CH" sz="2400" dirty="0" smtClean="0"/>
              <a:t>“</a:t>
            </a:r>
            <a:r>
              <a:rPr lang="de-DE" sz="2400" dirty="0" err="1" smtClean="0"/>
              <a:t>talking</a:t>
            </a:r>
            <a:r>
              <a:rPr lang="de-DE" sz="2400" dirty="0" smtClean="0"/>
              <a:t> </a:t>
            </a:r>
            <a:r>
              <a:rPr lang="de-DE" sz="2400" dirty="0" err="1" smtClean="0"/>
              <a:t>with</a:t>
            </a:r>
            <a:r>
              <a:rPr lang="de-DE" sz="2400" dirty="0" smtClean="0"/>
              <a:t> </a:t>
            </a:r>
            <a:r>
              <a:rPr lang="de-DE" sz="2400" dirty="0" err="1" smtClean="0"/>
              <a:t>doctor</a:t>
            </a:r>
            <a:r>
              <a:rPr lang="de-DE" sz="2400" dirty="0" smtClean="0"/>
              <a:t> </a:t>
            </a:r>
            <a:r>
              <a:rPr lang="de-DE" sz="2400" dirty="0" err="1" smtClean="0"/>
              <a:t>alone</a:t>
            </a:r>
            <a:r>
              <a:rPr lang="de-DE" sz="2400" dirty="0" smtClean="0"/>
              <a:t>“  “</a:t>
            </a:r>
            <a:r>
              <a:rPr lang="de-CH" sz="2400" dirty="0" err="1" smtClean="0"/>
              <a:t>confidentiality</a:t>
            </a:r>
            <a:r>
              <a:rPr lang="de-CH" sz="2400" dirty="0" smtClean="0"/>
              <a:t>“</a:t>
            </a:r>
            <a:endParaRPr lang="de-DE" sz="2400" dirty="0" smtClean="0"/>
          </a:p>
        </p:txBody>
      </p:sp>
      <p:sp>
        <p:nvSpPr>
          <p:cNvPr id="48131" name="Rectangle 2"/>
          <p:cNvSpPr>
            <a:spLocks noChangeArrowheads="1"/>
          </p:cNvSpPr>
          <p:nvPr/>
        </p:nvSpPr>
        <p:spPr bwMode="auto">
          <a:xfrm>
            <a:off x="6326188" y="4344988"/>
            <a:ext cx="0" cy="365125"/>
          </a:xfrm>
          <a:prstGeom prst="rect">
            <a:avLst/>
          </a:prstGeom>
          <a:noFill/>
          <a:ln w="12700">
            <a:noFill/>
            <a:miter lim="800000"/>
            <a:headEnd/>
            <a:tailEnd/>
          </a:ln>
        </p:spPr>
        <p:txBody>
          <a:bodyPr wrap="none" lIns="0" tIns="0" rIns="0" bIns="0">
            <a:spAutoFit/>
          </a:bodyPr>
          <a:lstStyle/>
          <a:p>
            <a:endParaRPr lang="de-CH" smtClean="0">
              <a:solidFill>
                <a:srgbClr val="000000"/>
              </a:solidFill>
              <a:latin typeface="Times" charset="0"/>
              <a:ea typeface="ＭＳ Ｐゴシック" charset="-128"/>
            </a:endParaRPr>
          </a:p>
        </p:txBody>
      </p:sp>
      <p:sp>
        <p:nvSpPr>
          <p:cNvPr id="48132" name="Rectangle 3"/>
          <p:cNvSpPr>
            <a:spLocks noChangeArrowheads="1"/>
          </p:cNvSpPr>
          <p:nvPr/>
        </p:nvSpPr>
        <p:spPr bwMode="auto">
          <a:xfrm>
            <a:off x="6291263" y="4849813"/>
            <a:ext cx="0" cy="365125"/>
          </a:xfrm>
          <a:prstGeom prst="rect">
            <a:avLst/>
          </a:prstGeom>
          <a:noFill/>
          <a:ln w="12700">
            <a:noFill/>
            <a:miter lim="800000"/>
            <a:headEnd/>
            <a:tailEnd/>
          </a:ln>
        </p:spPr>
        <p:txBody>
          <a:bodyPr wrap="none" lIns="0" tIns="0" rIns="0" bIns="0">
            <a:spAutoFit/>
          </a:bodyPr>
          <a:lstStyle/>
          <a:p>
            <a:endParaRPr lang="de-CH" smtClean="0">
              <a:solidFill>
                <a:srgbClr val="000000"/>
              </a:solidFill>
              <a:latin typeface="Times" charset="0"/>
              <a:ea typeface="ＭＳ Ｐゴシック" charset="-128"/>
            </a:endParaRPr>
          </a:p>
        </p:txBody>
      </p:sp>
      <p:sp>
        <p:nvSpPr>
          <p:cNvPr id="48134" name="Freeform 5"/>
          <p:cNvSpPr>
            <a:spLocks/>
          </p:cNvSpPr>
          <p:nvPr/>
        </p:nvSpPr>
        <p:spPr bwMode="auto">
          <a:xfrm>
            <a:off x="1177925" y="5335588"/>
            <a:ext cx="4324350" cy="79375"/>
          </a:xfrm>
          <a:custGeom>
            <a:avLst/>
            <a:gdLst>
              <a:gd name="T0" fmla="*/ 0 w 3064"/>
              <a:gd name="T1" fmla="*/ 2147483647 h 50"/>
              <a:gd name="T2" fmla="*/ 2147483647 w 3064"/>
              <a:gd name="T3" fmla="*/ 0 h 50"/>
              <a:gd name="T4" fmla="*/ 2147483647 w 3064"/>
              <a:gd name="T5" fmla="*/ 0 h 50"/>
              <a:gd name="T6" fmla="*/ 2147483647 w 3064"/>
              <a:gd name="T7" fmla="*/ 2147483647 h 50"/>
              <a:gd name="T8" fmla="*/ 0 w 3064"/>
              <a:gd name="T9" fmla="*/ 2147483647 h 50"/>
              <a:gd name="T10" fmla="*/ 0 60000 65536"/>
              <a:gd name="T11" fmla="*/ 0 60000 65536"/>
              <a:gd name="T12" fmla="*/ 0 60000 65536"/>
              <a:gd name="T13" fmla="*/ 0 60000 65536"/>
              <a:gd name="T14" fmla="*/ 0 60000 65536"/>
              <a:gd name="T15" fmla="*/ 0 w 3064"/>
              <a:gd name="T16" fmla="*/ 0 h 50"/>
              <a:gd name="T17" fmla="*/ 3064 w 3064"/>
              <a:gd name="T18" fmla="*/ 50 h 50"/>
            </a:gdLst>
            <a:ahLst/>
            <a:cxnLst>
              <a:cxn ang="T10">
                <a:pos x="T0" y="T1"/>
              </a:cxn>
              <a:cxn ang="T11">
                <a:pos x="T2" y="T3"/>
              </a:cxn>
              <a:cxn ang="T12">
                <a:pos x="T4" y="T5"/>
              </a:cxn>
              <a:cxn ang="T13">
                <a:pos x="T6" y="T7"/>
              </a:cxn>
              <a:cxn ang="T14">
                <a:pos x="T8" y="T9"/>
              </a:cxn>
            </a:cxnLst>
            <a:rect l="T15" t="T16" r="T17" b="T18"/>
            <a:pathLst>
              <a:path w="3064" h="50">
                <a:moveTo>
                  <a:pt x="0" y="50"/>
                </a:moveTo>
                <a:lnTo>
                  <a:pt x="58" y="0"/>
                </a:lnTo>
                <a:lnTo>
                  <a:pt x="3064" y="0"/>
                </a:lnTo>
                <a:lnTo>
                  <a:pt x="3006" y="50"/>
                </a:lnTo>
                <a:lnTo>
                  <a:pt x="0" y="50"/>
                </a:lnTo>
                <a:close/>
              </a:path>
            </a:pathLst>
          </a:custGeom>
          <a:solidFill>
            <a:srgbClr val="808080"/>
          </a:solidFill>
          <a:ln w="9525">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35" name="Freeform 6"/>
          <p:cNvSpPr>
            <a:spLocks/>
          </p:cNvSpPr>
          <p:nvPr/>
        </p:nvSpPr>
        <p:spPr bwMode="auto">
          <a:xfrm>
            <a:off x="1177925" y="5335588"/>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36" name="Freeform 7"/>
          <p:cNvSpPr>
            <a:spLocks/>
          </p:cNvSpPr>
          <p:nvPr/>
        </p:nvSpPr>
        <p:spPr bwMode="auto">
          <a:xfrm>
            <a:off x="1177925" y="5006975"/>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37" name="Freeform 8"/>
          <p:cNvSpPr>
            <a:spLocks/>
          </p:cNvSpPr>
          <p:nvPr/>
        </p:nvSpPr>
        <p:spPr bwMode="auto">
          <a:xfrm>
            <a:off x="1177925" y="4692650"/>
            <a:ext cx="4324350" cy="77788"/>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38" name="Freeform 9"/>
          <p:cNvSpPr>
            <a:spLocks/>
          </p:cNvSpPr>
          <p:nvPr/>
        </p:nvSpPr>
        <p:spPr bwMode="auto">
          <a:xfrm>
            <a:off x="1177925" y="4376738"/>
            <a:ext cx="4324350" cy="77787"/>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39" name="Freeform 10"/>
          <p:cNvSpPr>
            <a:spLocks/>
          </p:cNvSpPr>
          <p:nvPr/>
        </p:nvSpPr>
        <p:spPr bwMode="auto">
          <a:xfrm>
            <a:off x="1177925" y="4048125"/>
            <a:ext cx="4324350" cy="77788"/>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40" name="Freeform 11"/>
          <p:cNvSpPr>
            <a:spLocks/>
          </p:cNvSpPr>
          <p:nvPr/>
        </p:nvSpPr>
        <p:spPr bwMode="auto">
          <a:xfrm>
            <a:off x="1177925" y="3732213"/>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41" name="Freeform 12"/>
          <p:cNvSpPr>
            <a:spLocks/>
          </p:cNvSpPr>
          <p:nvPr/>
        </p:nvSpPr>
        <p:spPr bwMode="auto">
          <a:xfrm>
            <a:off x="1177925" y="3416300"/>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42" name="Freeform 13"/>
          <p:cNvSpPr>
            <a:spLocks/>
          </p:cNvSpPr>
          <p:nvPr/>
        </p:nvSpPr>
        <p:spPr bwMode="auto">
          <a:xfrm>
            <a:off x="1177925" y="3087688"/>
            <a:ext cx="4324350" cy="79375"/>
          </a:xfrm>
          <a:custGeom>
            <a:avLst/>
            <a:gdLst>
              <a:gd name="T0" fmla="*/ 0 w 3064"/>
              <a:gd name="T1" fmla="*/ 2147483647 h 50"/>
              <a:gd name="T2" fmla="*/ 2147483647 w 3064"/>
              <a:gd name="T3" fmla="*/ 0 h 50"/>
              <a:gd name="T4" fmla="*/ 2147483647 w 3064"/>
              <a:gd name="T5" fmla="*/ 0 h 50"/>
              <a:gd name="T6" fmla="*/ 0 60000 65536"/>
              <a:gd name="T7" fmla="*/ 0 60000 65536"/>
              <a:gd name="T8" fmla="*/ 0 60000 65536"/>
              <a:gd name="T9" fmla="*/ 0 w 3064"/>
              <a:gd name="T10" fmla="*/ 0 h 50"/>
              <a:gd name="T11" fmla="*/ 3064 w 3064"/>
              <a:gd name="T12" fmla="*/ 50 h 50"/>
            </a:gdLst>
            <a:ahLst/>
            <a:cxnLst>
              <a:cxn ang="T6">
                <a:pos x="T0" y="T1"/>
              </a:cxn>
              <a:cxn ang="T7">
                <a:pos x="T2" y="T3"/>
              </a:cxn>
              <a:cxn ang="T8">
                <a:pos x="T4" y="T5"/>
              </a:cxn>
            </a:cxnLst>
            <a:rect l="T9" t="T10" r="T11" b="T12"/>
            <a:pathLst>
              <a:path w="3064" h="50">
                <a:moveTo>
                  <a:pt x="0" y="50"/>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43" name="Freeform 14"/>
          <p:cNvSpPr>
            <a:spLocks/>
          </p:cNvSpPr>
          <p:nvPr/>
        </p:nvSpPr>
        <p:spPr bwMode="auto">
          <a:xfrm>
            <a:off x="1177925" y="2773363"/>
            <a:ext cx="4324350" cy="77787"/>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44" name="Freeform 15"/>
          <p:cNvSpPr>
            <a:spLocks/>
          </p:cNvSpPr>
          <p:nvPr/>
        </p:nvSpPr>
        <p:spPr bwMode="auto">
          <a:xfrm>
            <a:off x="1177925" y="2457450"/>
            <a:ext cx="4324350" cy="77788"/>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45" name="Freeform 16"/>
          <p:cNvSpPr>
            <a:spLocks/>
          </p:cNvSpPr>
          <p:nvPr/>
        </p:nvSpPr>
        <p:spPr bwMode="auto">
          <a:xfrm>
            <a:off x="1177925" y="2128838"/>
            <a:ext cx="4324350" cy="77787"/>
          </a:xfrm>
          <a:custGeom>
            <a:avLst/>
            <a:gdLst>
              <a:gd name="T0" fmla="*/ 0 w 3064"/>
              <a:gd name="T1" fmla="*/ 2147483647 h 49"/>
              <a:gd name="T2" fmla="*/ 2147483647 w 3064"/>
              <a:gd name="T3" fmla="*/ 0 h 49"/>
              <a:gd name="T4" fmla="*/ 2147483647 w 3064"/>
              <a:gd name="T5" fmla="*/ 0 h 49"/>
              <a:gd name="T6" fmla="*/ 0 60000 65536"/>
              <a:gd name="T7" fmla="*/ 0 60000 65536"/>
              <a:gd name="T8" fmla="*/ 0 60000 65536"/>
              <a:gd name="T9" fmla="*/ 0 w 3064"/>
              <a:gd name="T10" fmla="*/ 0 h 49"/>
              <a:gd name="T11" fmla="*/ 3064 w 3064"/>
              <a:gd name="T12" fmla="*/ 49 h 49"/>
            </a:gdLst>
            <a:ahLst/>
            <a:cxnLst>
              <a:cxn ang="T6">
                <a:pos x="T0" y="T1"/>
              </a:cxn>
              <a:cxn ang="T7">
                <a:pos x="T2" y="T3"/>
              </a:cxn>
              <a:cxn ang="T8">
                <a:pos x="T4" y="T5"/>
              </a:cxn>
            </a:cxnLst>
            <a:rect l="T9" t="T10" r="T11" b="T12"/>
            <a:pathLst>
              <a:path w="3064" h="49">
                <a:moveTo>
                  <a:pt x="0" y="49"/>
                </a:moveTo>
                <a:lnTo>
                  <a:pt x="58" y="0"/>
                </a:lnTo>
                <a:lnTo>
                  <a:pt x="3064" y="0"/>
                </a:lnTo>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46" name="Freeform 17"/>
          <p:cNvSpPr>
            <a:spLocks/>
          </p:cNvSpPr>
          <p:nvPr/>
        </p:nvSpPr>
        <p:spPr bwMode="auto">
          <a:xfrm>
            <a:off x="1177925" y="5335588"/>
            <a:ext cx="4324350" cy="79375"/>
          </a:xfrm>
          <a:custGeom>
            <a:avLst/>
            <a:gdLst>
              <a:gd name="T0" fmla="*/ 2147483647 w 3064"/>
              <a:gd name="T1" fmla="*/ 0 h 50"/>
              <a:gd name="T2" fmla="*/ 2147483647 w 3064"/>
              <a:gd name="T3" fmla="*/ 2147483647 h 50"/>
              <a:gd name="T4" fmla="*/ 0 w 3064"/>
              <a:gd name="T5" fmla="*/ 2147483647 h 50"/>
              <a:gd name="T6" fmla="*/ 2147483647 w 3064"/>
              <a:gd name="T7" fmla="*/ 0 h 50"/>
              <a:gd name="T8" fmla="*/ 2147483647 w 3064"/>
              <a:gd name="T9" fmla="*/ 0 h 50"/>
              <a:gd name="T10" fmla="*/ 0 60000 65536"/>
              <a:gd name="T11" fmla="*/ 0 60000 65536"/>
              <a:gd name="T12" fmla="*/ 0 60000 65536"/>
              <a:gd name="T13" fmla="*/ 0 60000 65536"/>
              <a:gd name="T14" fmla="*/ 0 60000 65536"/>
              <a:gd name="T15" fmla="*/ 0 w 3064"/>
              <a:gd name="T16" fmla="*/ 0 h 50"/>
              <a:gd name="T17" fmla="*/ 3064 w 3064"/>
              <a:gd name="T18" fmla="*/ 50 h 50"/>
            </a:gdLst>
            <a:ahLst/>
            <a:cxnLst>
              <a:cxn ang="T10">
                <a:pos x="T0" y="T1"/>
              </a:cxn>
              <a:cxn ang="T11">
                <a:pos x="T2" y="T3"/>
              </a:cxn>
              <a:cxn ang="T12">
                <a:pos x="T4" y="T5"/>
              </a:cxn>
              <a:cxn ang="T13">
                <a:pos x="T6" y="T7"/>
              </a:cxn>
              <a:cxn ang="T14">
                <a:pos x="T8" y="T9"/>
              </a:cxn>
            </a:cxnLst>
            <a:rect l="T15" t="T16" r="T17" b="T18"/>
            <a:pathLst>
              <a:path w="3064" h="50">
                <a:moveTo>
                  <a:pt x="3064" y="0"/>
                </a:moveTo>
                <a:lnTo>
                  <a:pt x="3006" y="50"/>
                </a:lnTo>
                <a:lnTo>
                  <a:pt x="0" y="50"/>
                </a:lnTo>
                <a:lnTo>
                  <a:pt x="58" y="0"/>
                </a:lnTo>
                <a:lnTo>
                  <a:pt x="3064" y="0"/>
                </a:lnTo>
                <a:close/>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47" name="Freeform 18"/>
          <p:cNvSpPr>
            <a:spLocks/>
          </p:cNvSpPr>
          <p:nvPr/>
        </p:nvSpPr>
        <p:spPr bwMode="auto">
          <a:xfrm>
            <a:off x="1177925" y="2128838"/>
            <a:ext cx="82550" cy="3286125"/>
          </a:xfrm>
          <a:custGeom>
            <a:avLst/>
            <a:gdLst>
              <a:gd name="T0" fmla="*/ 0 w 58"/>
              <a:gd name="T1" fmla="*/ 2147483647 h 2070"/>
              <a:gd name="T2" fmla="*/ 0 w 58"/>
              <a:gd name="T3" fmla="*/ 2147483647 h 2070"/>
              <a:gd name="T4" fmla="*/ 2147483647 w 58"/>
              <a:gd name="T5" fmla="*/ 0 h 2070"/>
              <a:gd name="T6" fmla="*/ 2147483647 w 58"/>
              <a:gd name="T7" fmla="*/ 2147483647 h 2070"/>
              <a:gd name="T8" fmla="*/ 0 w 58"/>
              <a:gd name="T9" fmla="*/ 2147483647 h 2070"/>
              <a:gd name="T10" fmla="*/ 0 60000 65536"/>
              <a:gd name="T11" fmla="*/ 0 60000 65536"/>
              <a:gd name="T12" fmla="*/ 0 60000 65536"/>
              <a:gd name="T13" fmla="*/ 0 60000 65536"/>
              <a:gd name="T14" fmla="*/ 0 60000 65536"/>
              <a:gd name="T15" fmla="*/ 0 w 58"/>
              <a:gd name="T16" fmla="*/ 0 h 2070"/>
              <a:gd name="T17" fmla="*/ 58 w 58"/>
              <a:gd name="T18" fmla="*/ 2070 h 2070"/>
            </a:gdLst>
            <a:ahLst/>
            <a:cxnLst>
              <a:cxn ang="T10">
                <a:pos x="T0" y="T1"/>
              </a:cxn>
              <a:cxn ang="T11">
                <a:pos x="T2" y="T3"/>
              </a:cxn>
              <a:cxn ang="T12">
                <a:pos x="T4" y="T5"/>
              </a:cxn>
              <a:cxn ang="T13">
                <a:pos x="T6" y="T7"/>
              </a:cxn>
              <a:cxn ang="T14">
                <a:pos x="T8" y="T9"/>
              </a:cxn>
            </a:cxnLst>
            <a:rect l="T15" t="T16" r="T17" b="T18"/>
            <a:pathLst>
              <a:path w="58" h="2070">
                <a:moveTo>
                  <a:pt x="0" y="2070"/>
                </a:moveTo>
                <a:lnTo>
                  <a:pt x="0" y="49"/>
                </a:lnTo>
                <a:lnTo>
                  <a:pt x="58" y="0"/>
                </a:lnTo>
                <a:lnTo>
                  <a:pt x="58" y="2020"/>
                </a:lnTo>
                <a:lnTo>
                  <a:pt x="0" y="2070"/>
                </a:lnTo>
                <a:close/>
              </a:path>
            </a:pathLst>
          </a:custGeom>
          <a:no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48" name="Rectangle 19"/>
          <p:cNvSpPr>
            <a:spLocks noChangeArrowheads="1"/>
          </p:cNvSpPr>
          <p:nvPr/>
        </p:nvSpPr>
        <p:spPr bwMode="auto">
          <a:xfrm>
            <a:off x="1260475" y="2128838"/>
            <a:ext cx="4241800" cy="3206750"/>
          </a:xfrm>
          <a:prstGeom prst="rect">
            <a:avLst/>
          </a:prstGeom>
          <a:no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149" name="Freeform 20"/>
          <p:cNvSpPr>
            <a:spLocks/>
          </p:cNvSpPr>
          <p:nvPr/>
        </p:nvSpPr>
        <p:spPr bwMode="auto">
          <a:xfrm>
            <a:off x="1620838" y="4192588"/>
            <a:ext cx="95250" cy="1222375"/>
          </a:xfrm>
          <a:custGeom>
            <a:avLst/>
            <a:gdLst>
              <a:gd name="T0" fmla="*/ 0 w 67"/>
              <a:gd name="T1" fmla="*/ 2147483647 h 770"/>
              <a:gd name="T2" fmla="*/ 0 w 67"/>
              <a:gd name="T3" fmla="*/ 2147483647 h 770"/>
              <a:gd name="T4" fmla="*/ 2147483647 w 67"/>
              <a:gd name="T5" fmla="*/ 0 h 770"/>
              <a:gd name="T6" fmla="*/ 2147483647 w 67"/>
              <a:gd name="T7" fmla="*/ 2147483647 h 770"/>
              <a:gd name="T8" fmla="*/ 0 w 67"/>
              <a:gd name="T9" fmla="*/ 2147483647 h 770"/>
              <a:gd name="T10" fmla="*/ 0 60000 65536"/>
              <a:gd name="T11" fmla="*/ 0 60000 65536"/>
              <a:gd name="T12" fmla="*/ 0 60000 65536"/>
              <a:gd name="T13" fmla="*/ 0 60000 65536"/>
              <a:gd name="T14" fmla="*/ 0 60000 65536"/>
              <a:gd name="T15" fmla="*/ 0 w 67"/>
              <a:gd name="T16" fmla="*/ 0 h 770"/>
              <a:gd name="T17" fmla="*/ 67 w 67"/>
              <a:gd name="T18" fmla="*/ 770 h 770"/>
            </a:gdLst>
            <a:ahLst/>
            <a:cxnLst>
              <a:cxn ang="T10">
                <a:pos x="T0" y="T1"/>
              </a:cxn>
              <a:cxn ang="T11">
                <a:pos x="T2" y="T3"/>
              </a:cxn>
              <a:cxn ang="T12">
                <a:pos x="T4" y="T5"/>
              </a:cxn>
              <a:cxn ang="T13">
                <a:pos x="T6" y="T7"/>
              </a:cxn>
              <a:cxn ang="T14">
                <a:pos x="T8" y="T9"/>
              </a:cxn>
            </a:cxnLst>
            <a:rect l="T15" t="T16" r="T17" b="T18"/>
            <a:pathLst>
              <a:path w="67" h="770">
                <a:moveTo>
                  <a:pt x="0" y="770"/>
                </a:moveTo>
                <a:lnTo>
                  <a:pt x="0" y="41"/>
                </a:lnTo>
                <a:lnTo>
                  <a:pt x="67" y="0"/>
                </a:lnTo>
                <a:lnTo>
                  <a:pt x="67" y="720"/>
                </a:lnTo>
                <a:lnTo>
                  <a:pt x="0" y="770"/>
                </a:lnTo>
                <a:close/>
              </a:path>
            </a:pathLst>
          </a:custGeom>
          <a:solidFill>
            <a:srgbClr val="032F70"/>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50" name="Rectangle 21"/>
          <p:cNvSpPr>
            <a:spLocks noChangeArrowheads="1"/>
          </p:cNvSpPr>
          <p:nvPr/>
        </p:nvSpPr>
        <p:spPr bwMode="auto">
          <a:xfrm>
            <a:off x="1365250" y="4257675"/>
            <a:ext cx="255588" cy="1157288"/>
          </a:xfrm>
          <a:prstGeom prst="rect">
            <a:avLst/>
          </a:prstGeom>
          <a:solidFill>
            <a:srgbClr val="19E4F9"/>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151" name="Freeform 22"/>
          <p:cNvSpPr>
            <a:spLocks/>
          </p:cNvSpPr>
          <p:nvPr/>
        </p:nvSpPr>
        <p:spPr bwMode="auto">
          <a:xfrm>
            <a:off x="1365250" y="4192588"/>
            <a:ext cx="350838" cy="65087"/>
          </a:xfrm>
          <a:custGeom>
            <a:avLst/>
            <a:gdLst>
              <a:gd name="T0" fmla="*/ 2147483647 w 249"/>
              <a:gd name="T1" fmla="*/ 2147483647 h 41"/>
              <a:gd name="T2" fmla="*/ 2147483647 w 249"/>
              <a:gd name="T3" fmla="*/ 0 h 41"/>
              <a:gd name="T4" fmla="*/ 2147483647 w 249"/>
              <a:gd name="T5" fmla="*/ 0 h 41"/>
              <a:gd name="T6" fmla="*/ 0 w 249"/>
              <a:gd name="T7" fmla="*/ 2147483647 h 41"/>
              <a:gd name="T8" fmla="*/ 2147483647 w 249"/>
              <a:gd name="T9" fmla="*/ 2147483647 h 41"/>
              <a:gd name="T10" fmla="*/ 0 60000 65536"/>
              <a:gd name="T11" fmla="*/ 0 60000 65536"/>
              <a:gd name="T12" fmla="*/ 0 60000 65536"/>
              <a:gd name="T13" fmla="*/ 0 60000 65536"/>
              <a:gd name="T14" fmla="*/ 0 60000 65536"/>
              <a:gd name="T15" fmla="*/ 0 w 249"/>
              <a:gd name="T16" fmla="*/ 0 h 41"/>
              <a:gd name="T17" fmla="*/ 249 w 249"/>
              <a:gd name="T18" fmla="*/ 41 h 41"/>
            </a:gdLst>
            <a:ahLst/>
            <a:cxnLst>
              <a:cxn ang="T10">
                <a:pos x="T0" y="T1"/>
              </a:cxn>
              <a:cxn ang="T11">
                <a:pos x="T2" y="T3"/>
              </a:cxn>
              <a:cxn ang="T12">
                <a:pos x="T4" y="T5"/>
              </a:cxn>
              <a:cxn ang="T13">
                <a:pos x="T6" y="T7"/>
              </a:cxn>
              <a:cxn ang="T14">
                <a:pos x="T8" y="T9"/>
              </a:cxn>
            </a:cxnLst>
            <a:rect l="T15" t="T16" r="T17" b="T18"/>
            <a:pathLst>
              <a:path w="249" h="41">
                <a:moveTo>
                  <a:pt x="182" y="41"/>
                </a:moveTo>
                <a:lnTo>
                  <a:pt x="249" y="0"/>
                </a:lnTo>
                <a:lnTo>
                  <a:pt x="66" y="0"/>
                </a:lnTo>
                <a:lnTo>
                  <a:pt x="0" y="41"/>
                </a:lnTo>
                <a:lnTo>
                  <a:pt x="182" y="41"/>
                </a:lnTo>
                <a:close/>
              </a:path>
            </a:pathLst>
          </a:custGeom>
          <a:solidFill>
            <a:srgbClr val="06C2D6"/>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52" name="Freeform 23"/>
          <p:cNvSpPr>
            <a:spLocks/>
          </p:cNvSpPr>
          <p:nvPr/>
        </p:nvSpPr>
        <p:spPr bwMode="auto">
          <a:xfrm>
            <a:off x="1878013" y="3679825"/>
            <a:ext cx="95250" cy="1735138"/>
          </a:xfrm>
          <a:custGeom>
            <a:avLst/>
            <a:gdLst>
              <a:gd name="T0" fmla="*/ 0 w 67"/>
              <a:gd name="T1" fmla="*/ 2147483647 h 1093"/>
              <a:gd name="T2" fmla="*/ 0 w 67"/>
              <a:gd name="T3" fmla="*/ 2147483647 h 1093"/>
              <a:gd name="T4" fmla="*/ 2147483647 w 67"/>
              <a:gd name="T5" fmla="*/ 0 h 1093"/>
              <a:gd name="T6" fmla="*/ 2147483647 w 67"/>
              <a:gd name="T7" fmla="*/ 2147483647 h 1093"/>
              <a:gd name="T8" fmla="*/ 0 w 67"/>
              <a:gd name="T9" fmla="*/ 2147483647 h 1093"/>
              <a:gd name="T10" fmla="*/ 0 60000 65536"/>
              <a:gd name="T11" fmla="*/ 0 60000 65536"/>
              <a:gd name="T12" fmla="*/ 0 60000 65536"/>
              <a:gd name="T13" fmla="*/ 0 60000 65536"/>
              <a:gd name="T14" fmla="*/ 0 60000 65536"/>
              <a:gd name="T15" fmla="*/ 0 w 67"/>
              <a:gd name="T16" fmla="*/ 0 h 1093"/>
              <a:gd name="T17" fmla="*/ 67 w 67"/>
              <a:gd name="T18" fmla="*/ 1093 h 1093"/>
            </a:gdLst>
            <a:ahLst/>
            <a:cxnLst>
              <a:cxn ang="T10">
                <a:pos x="T0" y="T1"/>
              </a:cxn>
              <a:cxn ang="T11">
                <a:pos x="T2" y="T3"/>
              </a:cxn>
              <a:cxn ang="T12">
                <a:pos x="T4" y="T5"/>
              </a:cxn>
              <a:cxn ang="T13">
                <a:pos x="T6" y="T7"/>
              </a:cxn>
              <a:cxn ang="T14">
                <a:pos x="T8" y="T9"/>
              </a:cxn>
            </a:cxnLst>
            <a:rect l="T15" t="T16" r="T17" b="T18"/>
            <a:pathLst>
              <a:path w="67" h="1093">
                <a:moveTo>
                  <a:pt x="0" y="1093"/>
                </a:moveTo>
                <a:lnTo>
                  <a:pt x="0" y="41"/>
                </a:lnTo>
                <a:lnTo>
                  <a:pt x="67" y="0"/>
                </a:lnTo>
                <a:lnTo>
                  <a:pt x="67" y="1043"/>
                </a:lnTo>
                <a:lnTo>
                  <a:pt x="0" y="1093"/>
                </a:lnTo>
                <a:close/>
              </a:path>
            </a:pathLst>
          </a:custGeom>
          <a:solidFill>
            <a:srgbClr val="03066F"/>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53" name="Rectangle 24"/>
          <p:cNvSpPr>
            <a:spLocks noChangeArrowheads="1"/>
          </p:cNvSpPr>
          <p:nvPr/>
        </p:nvSpPr>
        <p:spPr bwMode="auto">
          <a:xfrm>
            <a:off x="1620838" y="3744913"/>
            <a:ext cx="257175" cy="1670050"/>
          </a:xfrm>
          <a:prstGeom prst="rect">
            <a:avLst/>
          </a:prstGeom>
          <a:solidFill>
            <a:srgbClr val="0070C0"/>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154" name="Freeform 25"/>
          <p:cNvSpPr>
            <a:spLocks/>
          </p:cNvSpPr>
          <p:nvPr/>
        </p:nvSpPr>
        <p:spPr bwMode="auto">
          <a:xfrm>
            <a:off x="1620838" y="3679825"/>
            <a:ext cx="352425" cy="65088"/>
          </a:xfrm>
          <a:custGeom>
            <a:avLst/>
            <a:gdLst>
              <a:gd name="T0" fmla="*/ 2147483647 w 249"/>
              <a:gd name="T1" fmla="*/ 2147483647 h 41"/>
              <a:gd name="T2" fmla="*/ 2147483647 w 249"/>
              <a:gd name="T3" fmla="*/ 0 h 41"/>
              <a:gd name="T4" fmla="*/ 2147483647 w 249"/>
              <a:gd name="T5" fmla="*/ 0 h 41"/>
              <a:gd name="T6" fmla="*/ 0 w 249"/>
              <a:gd name="T7" fmla="*/ 2147483647 h 41"/>
              <a:gd name="T8" fmla="*/ 2147483647 w 249"/>
              <a:gd name="T9" fmla="*/ 2147483647 h 41"/>
              <a:gd name="T10" fmla="*/ 0 60000 65536"/>
              <a:gd name="T11" fmla="*/ 0 60000 65536"/>
              <a:gd name="T12" fmla="*/ 0 60000 65536"/>
              <a:gd name="T13" fmla="*/ 0 60000 65536"/>
              <a:gd name="T14" fmla="*/ 0 60000 65536"/>
              <a:gd name="T15" fmla="*/ 0 w 249"/>
              <a:gd name="T16" fmla="*/ 0 h 41"/>
              <a:gd name="T17" fmla="*/ 249 w 249"/>
              <a:gd name="T18" fmla="*/ 41 h 41"/>
            </a:gdLst>
            <a:ahLst/>
            <a:cxnLst>
              <a:cxn ang="T10">
                <a:pos x="T0" y="T1"/>
              </a:cxn>
              <a:cxn ang="T11">
                <a:pos x="T2" y="T3"/>
              </a:cxn>
              <a:cxn ang="T12">
                <a:pos x="T4" y="T5"/>
              </a:cxn>
              <a:cxn ang="T13">
                <a:pos x="T6" y="T7"/>
              </a:cxn>
              <a:cxn ang="T14">
                <a:pos x="T8" y="T9"/>
              </a:cxn>
            </a:cxnLst>
            <a:rect l="T15" t="T16" r="T17" b="T18"/>
            <a:pathLst>
              <a:path w="249" h="41">
                <a:moveTo>
                  <a:pt x="182" y="41"/>
                </a:moveTo>
                <a:lnTo>
                  <a:pt x="249" y="0"/>
                </a:lnTo>
                <a:lnTo>
                  <a:pt x="67" y="0"/>
                </a:lnTo>
                <a:lnTo>
                  <a:pt x="0" y="41"/>
                </a:lnTo>
                <a:lnTo>
                  <a:pt x="182" y="41"/>
                </a:lnTo>
                <a:close/>
              </a:path>
            </a:pathLst>
          </a:custGeom>
          <a:solidFill>
            <a:srgbClr val="060BE2"/>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55" name="Freeform 26"/>
          <p:cNvSpPr>
            <a:spLocks/>
          </p:cNvSpPr>
          <p:nvPr/>
        </p:nvSpPr>
        <p:spPr bwMode="auto">
          <a:xfrm>
            <a:off x="2136775" y="4586288"/>
            <a:ext cx="92075" cy="828675"/>
          </a:xfrm>
          <a:custGeom>
            <a:avLst/>
            <a:gdLst>
              <a:gd name="T0" fmla="*/ 0 w 66"/>
              <a:gd name="T1" fmla="*/ 2147483647 h 522"/>
              <a:gd name="T2" fmla="*/ 0 w 66"/>
              <a:gd name="T3" fmla="*/ 2147483647 h 522"/>
              <a:gd name="T4" fmla="*/ 2147483647 w 66"/>
              <a:gd name="T5" fmla="*/ 0 h 522"/>
              <a:gd name="T6" fmla="*/ 2147483647 w 66"/>
              <a:gd name="T7" fmla="*/ 2147483647 h 522"/>
              <a:gd name="T8" fmla="*/ 0 w 66"/>
              <a:gd name="T9" fmla="*/ 2147483647 h 522"/>
              <a:gd name="T10" fmla="*/ 0 60000 65536"/>
              <a:gd name="T11" fmla="*/ 0 60000 65536"/>
              <a:gd name="T12" fmla="*/ 0 60000 65536"/>
              <a:gd name="T13" fmla="*/ 0 60000 65536"/>
              <a:gd name="T14" fmla="*/ 0 60000 65536"/>
              <a:gd name="T15" fmla="*/ 0 w 66"/>
              <a:gd name="T16" fmla="*/ 0 h 522"/>
              <a:gd name="T17" fmla="*/ 66 w 66"/>
              <a:gd name="T18" fmla="*/ 522 h 522"/>
            </a:gdLst>
            <a:ahLst/>
            <a:cxnLst>
              <a:cxn ang="T10">
                <a:pos x="T0" y="T1"/>
              </a:cxn>
              <a:cxn ang="T11">
                <a:pos x="T2" y="T3"/>
              </a:cxn>
              <a:cxn ang="T12">
                <a:pos x="T4" y="T5"/>
              </a:cxn>
              <a:cxn ang="T13">
                <a:pos x="T6" y="T7"/>
              </a:cxn>
              <a:cxn ang="T14">
                <a:pos x="T8" y="T9"/>
              </a:cxn>
            </a:cxnLst>
            <a:rect l="T15" t="T16" r="T17" b="T18"/>
            <a:pathLst>
              <a:path w="66" h="522">
                <a:moveTo>
                  <a:pt x="0" y="522"/>
                </a:moveTo>
                <a:lnTo>
                  <a:pt x="0" y="42"/>
                </a:lnTo>
                <a:lnTo>
                  <a:pt x="66" y="0"/>
                </a:lnTo>
                <a:lnTo>
                  <a:pt x="66" y="472"/>
                </a:lnTo>
                <a:lnTo>
                  <a:pt x="0" y="522"/>
                </a:lnTo>
                <a:close/>
              </a:path>
            </a:pathLst>
          </a:custGeom>
          <a:solidFill>
            <a:srgbClr val="008080"/>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56" name="Rectangle 27"/>
          <p:cNvSpPr>
            <a:spLocks noChangeArrowheads="1"/>
          </p:cNvSpPr>
          <p:nvPr/>
        </p:nvSpPr>
        <p:spPr bwMode="auto">
          <a:xfrm>
            <a:off x="1878013" y="4652963"/>
            <a:ext cx="258762" cy="762000"/>
          </a:xfrm>
          <a:prstGeom prst="rect">
            <a:avLst/>
          </a:prstGeom>
          <a:solidFill>
            <a:srgbClr val="87F660"/>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157" name="Freeform 28"/>
          <p:cNvSpPr>
            <a:spLocks/>
          </p:cNvSpPr>
          <p:nvPr/>
        </p:nvSpPr>
        <p:spPr bwMode="auto">
          <a:xfrm>
            <a:off x="1878013" y="4586288"/>
            <a:ext cx="350837" cy="66675"/>
          </a:xfrm>
          <a:custGeom>
            <a:avLst/>
            <a:gdLst>
              <a:gd name="T0" fmla="*/ 2147483647 w 249"/>
              <a:gd name="T1" fmla="*/ 2147483647 h 42"/>
              <a:gd name="T2" fmla="*/ 2147483647 w 249"/>
              <a:gd name="T3" fmla="*/ 0 h 42"/>
              <a:gd name="T4" fmla="*/ 2147483647 w 249"/>
              <a:gd name="T5" fmla="*/ 0 h 42"/>
              <a:gd name="T6" fmla="*/ 0 w 249"/>
              <a:gd name="T7" fmla="*/ 2147483647 h 42"/>
              <a:gd name="T8" fmla="*/ 2147483647 w 249"/>
              <a:gd name="T9" fmla="*/ 2147483647 h 42"/>
              <a:gd name="T10" fmla="*/ 0 60000 65536"/>
              <a:gd name="T11" fmla="*/ 0 60000 65536"/>
              <a:gd name="T12" fmla="*/ 0 60000 65536"/>
              <a:gd name="T13" fmla="*/ 0 60000 65536"/>
              <a:gd name="T14" fmla="*/ 0 60000 65536"/>
              <a:gd name="T15" fmla="*/ 0 w 249"/>
              <a:gd name="T16" fmla="*/ 0 h 42"/>
              <a:gd name="T17" fmla="*/ 249 w 249"/>
              <a:gd name="T18" fmla="*/ 42 h 42"/>
            </a:gdLst>
            <a:ahLst/>
            <a:cxnLst>
              <a:cxn ang="T10">
                <a:pos x="T0" y="T1"/>
              </a:cxn>
              <a:cxn ang="T11">
                <a:pos x="T2" y="T3"/>
              </a:cxn>
              <a:cxn ang="T12">
                <a:pos x="T4" y="T5"/>
              </a:cxn>
              <a:cxn ang="T13">
                <a:pos x="T6" y="T7"/>
              </a:cxn>
              <a:cxn ang="T14">
                <a:pos x="T8" y="T9"/>
              </a:cxn>
            </a:cxnLst>
            <a:rect l="T15" t="T16" r="T17" b="T18"/>
            <a:pathLst>
              <a:path w="249" h="42">
                <a:moveTo>
                  <a:pt x="183" y="42"/>
                </a:moveTo>
                <a:lnTo>
                  <a:pt x="249" y="0"/>
                </a:lnTo>
                <a:lnTo>
                  <a:pt x="67" y="0"/>
                </a:lnTo>
                <a:lnTo>
                  <a:pt x="0" y="42"/>
                </a:lnTo>
                <a:lnTo>
                  <a:pt x="183" y="42"/>
                </a:lnTo>
                <a:close/>
              </a:path>
            </a:pathLst>
          </a:custGeom>
          <a:solidFill>
            <a:srgbClr val="45E30D"/>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58" name="Freeform 29"/>
          <p:cNvSpPr>
            <a:spLocks/>
          </p:cNvSpPr>
          <p:nvPr/>
        </p:nvSpPr>
        <p:spPr bwMode="auto">
          <a:xfrm>
            <a:off x="2393950" y="4337050"/>
            <a:ext cx="92075" cy="1077913"/>
          </a:xfrm>
          <a:custGeom>
            <a:avLst/>
            <a:gdLst>
              <a:gd name="T0" fmla="*/ 0 w 66"/>
              <a:gd name="T1" fmla="*/ 2147483647 h 679"/>
              <a:gd name="T2" fmla="*/ 0 w 66"/>
              <a:gd name="T3" fmla="*/ 2147483647 h 679"/>
              <a:gd name="T4" fmla="*/ 2147483647 w 66"/>
              <a:gd name="T5" fmla="*/ 0 h 679"/>
              <a:gd name="T6" fmla="*/ 2147483647 w 66"/>
              <a:gd name="T7" fmla="*/ 2147483647 h 679"/>
              <a:gd name="T8" fmla="*/ 0 w 66"/>
              <a:gd name="T9" fmla="*/ 2147483647 h 679"/>
              <a:gd name="T10" fmla="*/ 0 60000 65536"/>
              <a:gd name="T11" fmla="*/ 0 60000 65536"/>
              <a:gd name="T12" fmla="*/ 0 60000 65536"/>
              <a:gd name="T13" fmla="*/ 0 60000 65536"/>
              <a:gd name="T14" fmla="*/ 0 60000 65536"/>
              <a:gd name="T15" fmla="*/ 0 w 66"/>
              <a:gd name="T16" fmla="*/ 0 h 679"/>
              <a:gd name="T17" fmla="*/ 66 w 66"/>
              <a:gd name="T18" fmla="*/ 679 h 679"/>
            </a:gdLst>
            <a:ahLst/>
            <a:cxnLst>
              <a:cxn ang="T10">
                <a:pos x="T0" y="T1"/>
              </a:cxn>
              <a:cxn ang="T11">
                <a:pos x="T2" y="T3"/>
              </a:cxn>
              <a:cxn ang="T12">
                <a:pos x="T4" y="T5"/>
              </a:cxn>
              <a:cxn ang="T13">
                <a:pos x="T6" y="T7"/>
              </a:cxn>
              <a:cxn ang="T14">
                <a:pos x="T8" y="T9"/>
              </a:cxn>
            </a:cxnLst>
            <a:rect l="T15" t="T16" r="T17" b="T18"/>
            <a:pathLst>
              <a:path w="66" h="679">
                <a:moveTo>
                  <a:pt x="0" y="679"/>
                </a:moveTo>
                <a:lnTo>
                  <a:pt x="0" y="50"/>
                </a:lnTo>
                <a:lnTo>
                  <a:pt x="66" y="0"/>
                </a:lnTo>
                <a:lnTo>
                  <a:pt x="66" y="629"/>
                </a:lnTo>
                <a:lnTo>
                  <a:pt x="0" y="679"/>
                </a:lnTo>
                <a:close/>
              </a:path>
            </a:pathLst>
          </a:custGeom>
          <a:solidFill>
            <a:srgbClr val="0E4F09"/>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59" name="Rectangle 30"/>
          <p:cNvSpPr>
            <a:spLocks noChangeArrowheads="1"/>
          </p:cNvSpPr>
          <p:nvPr/>
        </p:nvSpPr>
        <p:spPr bwMode="auto">
          <a:xfrm>
            <a:off x="2136775" y="4416425"/>
            <a:ext cx="257175" cy="998538"/>
          </a:xfrm>
          <a:prstGeom prst="rect">
            <a:avLst/>
          </a:prstGeom>
          <a:solidFill>
            <a:srgbClr val="1CA412"/>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160" name="Freeform 31"/>
          <p:cNvSpPr>
            <a:spLocks/>
          </p:cNvSpPr>
          <p:nvPr/>
        </p:nvSpPr>
        <p:spPr bwMode="auto">
          <a:xfrm>
            <a:off x="2136775" y="4337050"/>
            <a:ext cx="349250" cy="79375"/>
          </a:xfrm>
          <a:custGeom>
            <a:avLst/>
            <a:gdLst>
              <a:gd name="T0" fmla="*/ 2147483647 w 248"/>
              <a:gd name="T1" fmla="*/ 2147483647 h 50"/>
              <a:gd name="T2" fmla="*/ 2147483647 w 248"/>
              <a:gd name="T3" fmla="*/ 0 h 50"/>
              <a:gd name="T4" fmla="*/ 2147483647 w 248"/>
              <a:gd name="T5" fmla="*/ 0 h 50"/>
              <a:gd name="T6" fmla="*/ 0 w 248"/>
              <a:gd name="T7" fmla="*/ 2147483647 h 50"/>
              <a:gd name="T8" fmla="*/ 2147483647 w 248"/>
              <a:gd name="T9" fmla="*/ 2147483647 h 50"/>
              <a:gd name="T10" fmla="*/ 0 60000 65536"/>
              <a:gd name="T11" fmla="*/ 0 60000 65536"/>
              <a:gd name="T12" fmla="*/ 0 60000 65536"/>
              <a:gd name="T13" fmla="*/ 0 60000 65536"/>
              <a:gd name="T14" fmla="*/ 0 60000 65536"/>
              <a:gd name="T15" fmla="*/ 0 w 248"/>
              <a:gd name="T16" fmla="*/ 0 h 50"/>
              <a:gd name="T17" fmla="*/ 248 w 248"/>
              <a:gd name="T18" fmla="*/ 50 h 50"/>
            </a:gdLst>
            <a:ahLst/>
            <a:cxnLst>
              <a:cxn ang="T10">
                <a:pos x="T0" y="T1"/>
              </a:cxn>
              <a:cxn ang="T11">
                <a:pos x="T2" y="T3"/>
              </a:cxn>
              <a:cxn ang="T12">
                <a:pos x="T4" y="T5"/>
              </a:cxn>
              <a:cxn ang="T13">
                <a:pos x="T6" y="T7"/>
              </a:cxn>
              <a:cxn ang="T14">
                <a:pos x="T8" y="T9"/>
              </a:cxn>
            </a:cxnLst>
            <a:rect l="T15" t="T16" r="T17" b="T18"/>
            <a:pathLst>
              <a:path w="248" h="50">
                <a:moveTo>
                  <a:pt x="182" y="50"/>
                </a:moveTo>
                <a:lnTo>
                  <a:pt x="248" y="0"/>
                </a:lnTo>
                <a:lnTo>
                  <a:pt x="66" y="0"/>
                </a:lnTo>
                <a:lnTo>
                  <a:pt x="0" y="50"/>
                </a:lnTo>
                <a:lnTo>
                  <a:pt x="182" y="50"/>
                </a:lnTo>
                <a:close/>
              </a:path>
            </a:pathLst>
          </a:custGeom>
          <a:solidFill>
            <a:srgbClr val="15790D"/>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61" name="Freeform 32"/>
          <p:cNvSpPr>
            <a:spLocks/>
          </p:cNvSpPr>
          <p:nvPr/>
        </p:nvSpPr>
        <p:spPr bwMode="auto">
          <a:xfrm>
            <a:off x="3035300" y="2825750"/>
            <a:ext cx="95250" cy="2589213"/>
          </a:xfrm>
          <a:custGeom>
            <a:avLst/>
            <a:gdLst>
              <a:gd name="T0" fmla="*/ 0 w 67"/>
              <a:gd name="T1" fmla="*/ 2147483647 h 1631"/>
              <a:gd name="T2" fmla="*/ 0 w 67"/>
              <a:gd name="T3" fmla="*/ 2147483647 h 1631"/>
              <a:gd name="T4" fmla="*/ 2147483647 w 67"/>
              <a:gd name="T5" fmla="*/ 0 h 1631"/>
              <a:gd name="T6" fmla="*/ 2147483647 w 67"/>
              <a:gd name="T7" fmla="*/ 2147483647 h 1631"/>
              <a:gd name="T8" fmla="*/ 0 w 67"/>
              <a:gd name="T9" fmla="*/ 2147483647 h 1631"/>
              <a:gd name="T10" fmla="*/ 0 60000 65536"/>
              <a:gd name="T11" fmla="*/ 0 60000 65536"/>
              <a:gd name="T12" fmla="*/ 0 60000 65536"/>
              <a:gd name="T13" fmla="*/ 0 60000 65536"/>
              <a:gd name="T14" fmla="*/ 0 60000 65536"/>
              <a:gd name="T15" fmla="*/ 0 w 67"/>
              <a:gd name="T16" fmla="*/ 0 h 1631"/>
              <a:gd name="T17" fmla="*/ 67 w 67"/>
              <a:gd name="T18" fmla="*/ 1631 h 1631"/>
            </a:gdLst>
            <a:ahLst/>
            <a:cxnLst>
              <a:cxn ang="T10">
                <a:pos x="T0" y="T1"/>
              </a:cxn>
              <a:cxn ang="T11">
                <a:pos x="T2" y="T3"/>
              </a:cxn>
              <a:cxn ang="T12">
                <a:pos x="T4" y="T5"/>
              </a:cxn>
              <a:cxn ang="T13">
                <a:pos x="T6" y="T7"/>
              </a:cxn>
              <a:cxn ang="T14">
                <a:pos x="T8" y="T9"/>
              </a:cxn>
            </a:cxnLst>
            <a:rect l="T15" t="T16" r="T17" b="T18"/>
            <a:pathLst>
              <a:path w="67" h="1631">
                <a:moveTo>
                  <a:pt x="0" y="1631"/>
                </a:moveTo>
                <a:lnTo>
                  <a:pt x="0" y="49"/>
                </a:lnTo>
                <a:lnTo>
                  <a:pt x="67" y="0"/>
                </a:lnTo>
                <a:lnTo>
                  <a:pt x="67" y="1581"/>
                </a:lnTo>
                <a:lnTo>
                  <a:pt x="0" y="1631"/>
                </a:lnTo>
                <a:close/>
              </a:path>
            </a:pathLst>
          </a:custGeom>
          <a:solidFill>
            <a:srgbClr val="032F70"/>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62" name="Rectangle 33"/>
          <p:cNvSpPr>
            <a:spLocks noChangeArrowheads="1"/>
          </p:cNvSpPr>
          <p:nvPr/>
        </p:nvSpPr>
        <p:spPr bwMode="auto">
          <a:xfrm>
            <a:off x="2778125" y="2903538"/>
            <a:ext cx="257175" cy="2511425"/>
          </a:xfrm>
          <a:prstGeom prst="rect">
            <a:avLst/>
          </a:prstGeom>
          <a:solidFill>
            <a:srgbClr val="19E4F9"/>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163" name="Freeform 34"/>
          <p:cNvSpPr>
            <a:spLocks/>
          </p:cNvSpPr>
          <p:nvPr/>
        </p:nvSpPr>
        <p:spPr bwMode="auto">
          <a:xfrm>
            <a:off x="2778125" y="2825750"/>
            <a:ext cx="352425" cy="77788"/>
          </a:xfrm>
          <a:custGeom>
            <a:avLst/>
            <a:gdLst>
              <a:gd name="T0" fmla="*/ 2147483647 w 249"/>
              <a:gd name="T1" fmla="*/ 2147483647 h 49"/>
              <a:gd name="T2" fmla="*/ 2147483647 w 249"/>
              <a:gd name="T3" fmla="*/ 0 h 49"/>
              <a:gd name="T4" fmla="*/ 2147483647 w 249"/>
              <a:gd name="T5" fmla="*/ 0 h 49"/>
              <a:gd name="T6" fmla="*/ 0 w 249"/>
              <a:gd name="T7" fmla="*/ 2147483647 h 49"/>
              <a:gd name="T8" fmla="*/ 2147483647 w 249"/>
              <a:gd name="T9" fmla="*/ 2147483647 h 49"/>
              <a:gd name="T10" fmla="*/ 0 60000 65536"/>
              <a:gd name="T11" fmla="*/ 0 60000 65536"/>
              <a:gd name="T12" fmla="*/ 0 60000 65536"/>
              <a:gd name="T13" fmla="*/ 0 60000 65536"/>
              <a:gd name="T14" fmla="*/ 0 60000 65536"/>
              <a:gd name="T15" fmla="*/ 0 w 249"/>
              <a:gd name="T16" fmla="*/ 0 h 49"/>
              <a:gd name="T17" fmla="*/ 249 w 249"/>
              <a:gd name="T18" fmla="*/ 49 h 49"/>
            </a:gdLst>
            <a:ahLst/>
            <a:cxnLst>
              <a:cxn ang="T10">
                <a:pos x="T0" y="T1"/>
              </a:cxn>
              <a:cxn ang="T11">
                <a:pos x="T2" y="T3"/>
              </a:cxn>
              <a:cxn ang="T12">
                <a:pos x="T4" y="T5"/>
              </a:cxn>
              <a:cxn ang="T13">
                <a:pos x="T6" y="T7"/>
              </a:cxn>
              <a:cxn ang="T14">
                <a:pos x="T8" y="T9"/>
              </a:cxn>
            </a:cxnLst>
            <a:rect l="T15" t="T16" r="T17" b="T18"/>
            <a:pathLst>
              <a:path w="249" h="49">
                <a:moveTo>
                  <a:pt x="182" y="49"/>
                </a:moveTo>
                <a:lnTo>
                  <a:pt x="249" y="0"/>
                </a:lnTo>
                <a:lnTo>
                  <a:pt x="66" y="0"/>
                </a:lnTo>
                <a:lnTo>
                  <a:pt x="0" y="49"/>
                </a:lnTo>
                <a:lnTo>
                  <a:pt x="182" y="49"/>
                </a:lnTo>
                <a:close/>
              </a:path>
            </a:pathLst>
          </a:custGeom>
          <a:solidFill>
            <a:srgbClr val="06C2D6"/>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64" name="Freeform 35"/>
          <p:cNvSpPr>
            <a:spLocks/>
          </p:cNvSpPr>
          <p:nvPr/>
        </p:nvSpPr>
        <p:spPr bwMode="auto">
          <a:xfrm>
            <a:off x="3294063" y="2482850"/>
            <a:ext cx="92075" cy="2932113"/>
          </a:xfrm>
          <a:custGeom>
            <a:avLst/>
            <a:gdLst>
              <a:gd name="T0" fmla="*/ 0 w 66"/>
              <a:gd name="T1" fmla="*/ 2147483647 h 1847"/>
              <a:gd name="T2" fmla="*/ 0 w 66"/>
              <a:gd name="T3" fmla="*/ 2147483647 h 1847"/>
              <a:gd name="T4" fmla="*/ 2147483647 w 66"/>
              <a:gd name="T5" fmla="*/ 0 h 1847"/>
              <a:gd name="T6" fmla="*/ 2147483647 w 66"/>
              <a:gd name="T7" fmla="*/ 2147483647 h 1847"/>
              <a:gd name="T8" fmla="*/ 0 w 66"/>
              <a:gd name="T9" fmla="*/ 2147483647 h 1847"/>
              <a:gd name="T10" fmla="*/ 0 60000 65536"/>
              <a:gd name="T11" fmla="*/ 0 60000 65536"/>
              <a:gd name="T12" fmla="*/ 0 60000 65536"/>
              <a:gd name="T13" fmla="*/ 0 60000 65536"/>
              <a:gd name="T14" fmla="*/ 0 60000 65536"/>
              <a:gd name="T15" fmla="*/ 0 w 66"/>
              <a:gd name="T16" fmla="*/ 0 h 1847"/>
              <a:gd name="T17" fmla="*/ 66 w 66"/>
              <a:gd name="T18" fmla="*/ 1847 h 1847"/>
            </a:gdLst>
            <a:ahLst/>
            <a:cxnLst>
              <a:cxn ang="T10">
                <a:pos x="T0" y="T1"/>
              </a:cxn>
              <a:cxn ang="T11">
                <a:pos x="T2" y="T3"/>
              </a:cxn>
              <a:cxn ang="T12">
                <a:pos x="T4" y="T5"/>
              </a:cxn>
              <a:cxn ang="T13">
                <a:pos x="T6" y="T7"/>
              </a:cxn>
              <a:cxn ang="T14">
                <a:pos x="T8" y="T9"/>
              </a:cxn>
            </a:cxnLst>
            <a:rect l="T15" t="T16" r="T17" b="T18"/>
            <a:pathLst>
              <a:path w="66" h="1847">
                <a:moveTo>
                  <a:pt x="0" y="1847"/>
                </a:moveTo>
                <a:lnTo>
                  <a:pt x="0" y="42"/>
                </a:lnTo>
                <a:lnTo>
                  <a:pt x="66" y="0"/>
                </a:lnTo>
                <a:lnTo>
                  <a:pt x="66" y="1797"/>
                </a:lnTo>
                <a:lnTo>
                  <a:pt x="0" y="1847"/>
                </a:lnTo>
                <a:close/>
              </a:path>
            </a:pathLst>
          </a:custGeom>
          <a:solidFill>
            <a:srgbClr val="03066F"/>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65" name="Rectangle 36"/>
          <p:cNvSpPr>
            <a:spLocks noChangeArrowheads="1"/>
          </p:cNvSpPr>
          <p:nvPr/>
        </p:nvSpPr>
        <p:spPr bwMode="auto">
          <a:xfrm>
            <a:off x="3035300" y="2549525"/>
            <a:ext cx="258763" cy="2865438"/>
          </a:xfrm>
          <a:prstGeom prst="rect">
            <a:avLst/>
          </a:prstGeom>
          <a:solidFill>
            <a:srgbClr val="0070C0"/>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166" name="Freeform 37"/>
          <p:cNvSpPr>
            <a:spLocks/>
          </p:cNvSpPr>
          <p:nvPr/>
        </p:nvSpPr>
        <p:spPr bwMode="auto">
          <a:xfrm>
            <a:off x="3035300" y="2482850"/>
            <a:ext cx="350838" cy="66675"/>
          </a:xfrm>
          <a:custGeom>
            <a:avLst/>
            <a:gdLst>
              <a:gd name="T0" fmla="*/ 2147483647 w 249"/>
              <a:gd name="T1" fmla="*/ 2147483647 h 42"/>
              <a:gd name="T2" fmla="*/ 2147483647 w 249"/>
              <a:gd name="T3" fmla="*/ 0 h 42"/>
              <a:gd name="T4" fmla="*/ 2147483647 w 249"/>
              <a:gd name="T5" fmla="*/ 0 h 42"/>
              <a:gd name="T6" fmla="*/ 0 w 249"/>
              <a:gd name="T7" fmla="*/ 2147483647 h 42"/>
              <a:gd name="T8" fmla="*/ 2147483647 w 249"/>
              <a:gd name="T9" fmla="*/ 2147483647 h 42"/>
              <a:gd name="T10" fmla="*/ 0 60000 65536"/>
              <a:gd name="T11" fmla="*/ 0 60000 65536"/>
              <a:gd name="T12" fmla="*/ 0 60000 65536"/>
              <a:gd name="T13" fmla="*/ 0 60000 65536"/>
              <a:gd name="T14" fmla="*/ 0 60000 65536"/>
              <a:gd name="T15" fmla="*/ 0 w 249"/>
              <a:gd name="T16" fmla="*/ 0 h 42"/>
              <a:gd name="T17" fmla="*/ 249 w 249"/>
              <a:gd name="T18" fmla="*/ 42 h 42"/>
            </a:gdLst>
            <a:ahLst/>
            <a:cxnLst>
              <a:cxn ang="T10">
                <a:pos x="T0" y="T1"/>
              </a:cxn>
              <a:cxn ang="T11">
                <a:pos x="T2" y="T3"/>
              </a:cxn>
              <a:cxn ang="T12">
                <a:pos x="T4" y="T5"/>
              </a:cxn>
              <a:cxn ang="T13">
                <a:pos x="T6" y="T7"/>
              </a:cxn>
              <a:cxn ang="T14">
                <a:pos x="T8" y="T9"/>
              </a:cxn>
            </a:cxnLst>
            <a:rect l="T15" t="T16" r="T17" b="T18"/>
            <a:pathLst>
              <a:path w="249" h="42">
                <a:moveTo>
                  <a:pt x="183" y="42"/>
                </a:moveTo>
                <a:lnTo>
                  <a:pt x="249" y="0"/>
                </a:lnTo>
                <a:lnTo>
                  <a:pt x="67" y="0"/>
                </a:lnTo>
                <a:lnTo>
                  <a:pt x="0" y="42"/>
                </a:lnTo>
                <a:lnTo>
                  <a:pt x="183" y="42"/>
                </a:lnTo>
                <a:close/>
              </a:path>
            </a:pathLst>
          </a:custGeom>
          <a:solidFill>
            <a:srgbClr val="060BE2"/>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67" name="Freeform 38"/>
          <p:cNvSpPr>
            <a:spLocks/>
          </p:cNvSpPr>
          <p:nvPr/>
        </p:nvSpPr>
        <p:spPr bwMode="auto">
          <a:xfrm>
            <a:off x="3549650" y="4217988"/>
            <a:ext cx="93663" cy="1196975"/>
          </a:xfrm>
          <a:custGeom>
            <a:avLst/>
            <a:gdLst>
              <a:gd name="T0" fmla="*/ 0 w 66"/>
              <a:gd name="T1" fmla="*/ 2147483647 h 754"/>
              <a:gd name="T2" fmla="*/ 0 w 66"/>
              <a:gd name="T3" fmla="*/ 2147483647 h 754"/>
              <a:gd name="T4" fmla="*/ 2147483647 w 66"/>
              <a:gd name="T5" fmla="*/ 0 h 754"/>
              <a:gd name="T6" fmla="*/ 2147483647 w 66"/>
              <a:gd name="T7" fmla="*/ 2147483647 h 754"/>
              <a:gd name="T8" fmla="*/ 0 w 66"/>
              <a:gd name="T9" fmla="*/ 2147483647 h 754"/>
              <a:gd name="T10" fmla="*/ 0 60000 65536"/>
              <a:gd name="T11" fmla="*/ 0 60000 65536"/>
              <a:gd name="T12" fmla="*/ 0 60000 65536"/>
              <a:gd name="T13" fmla="*/ 0 60000 65536"/>
              <a:gd name="T14" fmla="*/ 0 60000 65536"/>
              <a:gd name="T15" fmla="*/ 0 w 66"/>
              <a:gd name="T16" fmla="*/ 0 h 754"/>
              <a:gd name="T17" fmla="*/ 66 w 66"/>
              <a:gd name="T18" fmla="*/ 754 h 754"/>
            </a:gdLst>
            <a:ahLst/>
            <a:cxnLst>
              <a:cxn ang="T10">
                <a:pos x="T0" y="T1"/>
              </a:cxn>
              <a:cxn ang="T11">
                <a:pos x="T2" y="T3"/>
              </a:cxn>
              <a:cxn ang="T12">
                <a:pos x="T4" y="T5"/>
              </a:cxn>
              <a:cxn ang="T13">
                <a:pos x="T6" y="T7"/>
              </a:cxn>
              <a:cxn ang="T14">
                <a:pos x="T8" y="T9"/>
              </a:cxn>
            </a:cxnLst>
            <a:rect l="T15" t="T16" r="T17" b="T18"/>
            <a:pathLst>
              <a:path w="66" h="754">
                <a:moveTo>
                  <a:pt x="0" y="754"/>
                </a:moveTo>
                <a:lnTo>
                  <a:pt x="0" y="42"/>
                </a:lnTo>
                <a:lnTo>
                  <a:pt x="66" y="0"/>
                </a:lnTo>
                <a:lnTo>
                  <a:pt x="66" y="704"/>
                </a:lnTo>
                <a:lnTo>
                  <a:pt x="0" y="754"/>
                </a:lnTo>
                <a:close/>
              </a:path>
            </a:pathLst>
          </a:custGeom>
          <a:solidFill>
            <a:srgbClr val="008080"/>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68" name="Rectangle 39"/>
          <p:cNvSpPr>
            <a:spLocks noChangeArrowheads="1"/>
          </p:cNvSpPr>
          <p:nvPr/>
        </p:nvSpPr>
        <p:spPr bwMode="auto">
          <a:xfrm>
            <a:off x="3294063" y="4284663"/>
            <a:ext cx="255587" cy="1130300"/>
          </a:xfrm>
          <a:prstGeom prst="rect">
            <a:avLst/>
          </a:prstGeom>
          <a:solidFill>
            <a:srgbClr val="87F660"/>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169" name="Freeform 40"/>
          <p:cNvSpPr>
            <a:spLocks/>
          </p:cNvSpPr>
          <p:nvPr/>
        </p:nvSpPr>
        <p:spPr bwMode="auto">
          <a:xfrm>
            <a:off x="3294063" y="4217988"/>
            <a:ext cx="349250" cy="66675"/>
          </a:xfrm>
          <a:custGeom>
            <a:avLst/>
            <a:gdLst>
              <a:gd name="T0" fmla="*/ 2147483647 w 248"/>
              <a:gd name="T1" fmla="*/ 2147483647 h 42"/>
              <a:gd name="T2" fmla="*/ 2147483647 w 248"/>
              <a:gd name="T3" fmla="*/ 0 h 42"/>
              <a:gd name="T4" fmla="*/ 2147483647 w 248"/>
              <a:gd name="T5" fmla="*/ 0 h 42"/>
              <a:gd name="T6" fmla="*/ 0 w 248"/>
              <a:gd name="T7" fmla="*/ 2147483647 h 42"/>
              <a:gd name="T8" fmla="*/ 2147483647 w 248"/>
              <a:gd name="T9" fmla="*/ 2147483647 h 42"/>
              <a:gd name="T10" fmla="*/ 0 60000 65536"/>
              <a:gd name="T11" fmla="*/ 0 60000 65536"/>
              <a:gd name="T12" fmla="*/ 0 60000 65536"/>
              <a:gd name="T13" fmla="*/ 0 60000 65536"/>
              <a:gd name="T14" fmla="*/ 0 60000 65536"/>
              <a:gd name="T15" fmla="*/ 0 w 248"/>
              <a:gd name="T16" fmla="*/ 0 h 42"/>
              <a:gd name="T17" fmla="*/ 248 w 248"/>
              <a:gd name="T18" fmla="*/ 42 h 42"/>
            </a:gdLst>
            <a:ahLst/>
            <a:cxnLst>
              <a:cxn ang="T10">
                <a:pos x="T0" y="T1"/>
              </a:cxn>
              <a:cxn ang="T11">
                <a:pos x="T2" y="T3"/>
              </a:cxn>
              <a:cxn ang="T12">
                <a:pos x="T4" y="T5"/>
              </a:cxn>
              <a:cxn ang="T13">
                <a:pos x="T6" y="T7"/>
              </a:cxn>
              <a:cxn ang="T14">
                <a:pos x="T8" y="T9"/>
              </a:cxn>
            </a:cxnLst>
            <a:rect l="T15" t="T16" r="T17" b="T18"/>
            <a:pathLst>
              <a:path w="248" h="42">
                <a:moveTo>
                  <a:pt x="182" y="42"/>
                </a:moveTo>
                <a:lnTo>
                  <a:pt x="248" y="0"/>
                </a:lnTo>
                <a:lnTo>
                  <a:pt x="66" y="0"/>
                </a:lnTo>
                <a:lnTo>
                  <a:pt x="0" y="42"/>
                </a:lnTo>
                <a:lnTo>
                  <a:pt x="182" y="42"/>
                </a:lnTo>
                <a:close/>
              </a:path>
            </a:pathLst>
          </a:custGeom>
          <a:solidFill>
            <a:srgbClr val="45E30D"/>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70" name="Freeform 41"/>
          <p:cNvSpPr>
            <a:spLocks/>
          </p:cNvSpPr>
          <p:nvPr/>
        </p:nvSpPr>
        <p:spPr bwMode="auto">
          <a:xfrm>
            <a:off x="3806825" y="3943350"/>
            <a:ext cx="93663" cy="1471613"/>
          </a:xfrm>
          <a:custGeom>
            <a:avLst/>
            <a:gdLst>
              <a:gd name="T0" fmla="*/ 0 w 66"/>
              <a:gd name="T1" fmla="*/ 2147483647 h 927"/>
              <a:gd name="T2" fmla="*/ 0 w 66"/>
              <a:gd name="T3" fmla="*/ 2147483647 h 927"/>
              <a:gd name="T4" fmla="*/ 2147483647 w 66"/>
              <a:gd name="T5" fmla="*/ 0 h 927"/>
              <a:gd name="T6" fmla="*/ 2147483647 w 66"/>
              <a:gd name="T7" fmla="*/ 2147483647 h 927"/>
              <a:gd name="T8" fmla="*/ 0 w 66"/>
              <a:gd name="T9" fmla="*/ 2147483647 h 927"/>
              <a:gd name="T10" fmla="*/ 0 60000 65536"/>
              <a:gd name="T11" fmla="*/ 0 60000 65536"/>
              <a:gd name="T12" fmla="*/ 0 60000 65536"/>
              <a:gd name="T13" fmla="*/ 0 60000 65536"/>
              <a:gd name="T14" fmla="*/ 0 60000 65536"/>
              <a:gd name="T15" fmla="*/ 0 w 66"/>
              <a:gd name="T16" fmla="*/ 0 h 927"/>
              <a:gd name="T17" fmla="*/ 66 w 66"/>
              <a:gd name="T18" fmla="*/ 927 h 927"/>
            </a:gdLst>
            <a:ahLst/>
            <a:cxnLst>
              <a:cxn ang="T10">
                <a:pos x="T0" y="T1"/>
              </a:cxn>
              <a:cxn ang="T11">
                <a:pos x="T2" y="T3"/>
              </a:cxn>
              <a:cxn ang="T12">
                <a:pos x="T4" y="T5"/>
              </a:cxn>
              <a:cxn ang="T13">
                <a:pos x="T6" y="T7"/>
              </a:cxn>
              <a:cxn ang="T14">
                <a:pos x="T8" y="T9"/>
              </a:cxn>
            </a:cxnLst>
            <a:rect l="T15" t="T16" r="T17" b="T18"/>
            <a:pathLst>
              <a:path w="66" h="927">
                <a:moveTo>
                  <a:pt x="0" y="927"/>
                </a:moveTo>
                <a:lnTo>
                  <a:pt x="0" y="49"/>
                </a:lnTo>
                <a:lnTo>
                  <a:pt x="66" y="0"/>
                </a:lnTo>
                <a:lnTo>
                  <a:pt x="66" y="877"/>
                </a:lnTo>
                <a:lnTo>
                  <a:pt x="0" y="927"/>
                </a:lnTo>
                <a:close/>
              </a:path>
            </a:pathLst>
          </a:custGeom>
          <a:solidFill>
            <a:srgbClr val="0E4F09"/>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71" name="Rectangle 42"/>
          <p:cNvSpPr>
            <a:spLocks noChangeArrowheads="1"/>
          </p:cNvSpPr>
          <p:nvPr/>
        </p:nvSpPr>
        <p:spPr bwMode="auto">
          <a:xfrm>
            <a:off x="3549650" y="4021138"/>
            <a:ext cx="257175" cy="1393825"/>
          </a:xfrm>
          <a:prstGeom prst="rect">
            <a:avLst/>
          </a:prstGeom>
          <a:solidFill>
            <a:srgbClr val="1CA412"/>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172" name="Freeform 43"/>
          <p:cNvSpPr>
            <a:spLocks/>
          </p:cNvSpPr>
          <p:nvPr/>
        </p:nvSpPr>
        <p:spPr bwMode="auto">
          <a:xfrm>
            <a:off x="3549650" y="3943350"/>
            <a:ext cx="350838" cy="77788"/>
          </a:xfrm>
          <a:custGeom>
            <a:avLst/>
            <a:gdLst>
              <a:gd name="T0" fmla="*/ 2147483647 w 248"/>
              <a:gd name="T1" fmla="*/ 2147483647 h 49"/>
              <a:gd name="T2" fmla="*/ 2147483647 w 248"/>
              <a:gd name="T3" fmla="*/ 0 h 49"/>
              <a:gd name="T4" fmla="*/ 2147483647 w 248"/>
              <a:gd name="T5" fmla="*/ 0 h 49"/>
              <a:gd name="T6" fmla="*/ 0 w 248"/>
              <a:gd name="T7" fmla="*/ 2147483647 h 49"/>
              <a:gd name="T8" fmla="*/ 2147483647 w 248"/>
              <a:gd name="T9" fmla="*/ 2147483647 h 49"/>
              <a:gd name="T10" fmla="*/ 0 60000 65536"/>
              <a:gd name="T11" fmla="*/ 0 60000 65536"/>
              <a:gd name="T12" fmla="*/ 0 60000 65536"/>
              <a:gd name="T13" fmla="*/ 0 60000 65536"/>
              <a:gd name="T14" fmla="*/ 0 60000 65536"/>
              <a:gd name="T15" fmla="*/ 0 w 248"/>
              <a:gd name="T16" fmla="*/ 0 h 49"/>
              <a:gd name="T17" fmla="*/ 248 w 248"/>
              <a:gd name="T18" fmla="*/ 49 h 49"/>
            </a:gdLst>
            <a:ahLst/>
            <a:cxnLst>
              <a:cxn ang="T10">
                <a:pos x="T0" y="T1"/>
              </a:cxn>
              <a:cxn ang="T11">
                <a:pos x="T2" y="T3"/>
              </a:cxn>
              <a:cxn ang="T12">
                <a:pos x="T4" y="T5"/>
              </a:cxn>
              <a:cxn ang="T13">
                <a:pos x="T6" y="T7"/>
              </a:cxn>
              <a:cxn ang="T14">
                <a:pos x="T8" y="T9"/>
              </a:cxn>
            </a:cxnLst>
            <a:rect l="T15" t="T16" r="T17" b="T18"/>
            <a:pathLst>
              <a:path w="248" h="49">
                <a:moveTo>
                  <a:pt x="182" y="49"/>
                </a:moveTo>
                <a:lnTo>
                  <a:pt x="248" y="0"/>
                </a:lnTo>
                <a:lnTo>
                  <a:pt x="66" y="0"/>
                </a:lnTo>
                <a:lnTo>
                  <a:pt x="0" y="49"/>
                </a:lnTo>
                <a:lnTo>
                  <a:pt x="182" y="49"/>
                </a:lnTo>
                <a:close/>
              </a:path>
            </a:pathLst>
          </a:custGeom>
          <a:solidFill>
            <a:srgbClr val="15790D"/>
          </a:solidFill>
          <a:ln w="12700">
            <a:solidFill>
              <a:schemeClr val="tx1"/>
            </a:solidFill>
            <a:round/>
            <a:headEnd/>
            <a:tailEnd/>
          </a:ln>
        </p:spPr>
        <p:txBody>
          <a:bodyPr/>
          <a:lstStyle/>
          <a:p>
            <a:endParaRPr lang="fr-FR" sz="1400" smtClean="0">
              <a:solidFill>
                <a:srgbClr val="000000"/>
              </a:solidFill>
              <a:latin typeface="Times New Roman" charset="0"/>
              <a:ea typeface="ＭＳ Ｐゴシック" charset="-128"/>
            </a:endParaRPr>
          </a:p>
        </p:txBody>
      </p:sp>
      <p:sp>
        <p:nvSpPr>
          <p:cNvPr id="48173" name="Line 44"/>
          <p:cNvSpPr>
            <a:spLocks noChangeShapeType="1"/>
          </p:cNvSpPr>
          <p:nvPr/>
        </p:nvSpPr>
        <p:spPr bwMode="auto">
          <a:xfrm flipV="1">
            <a:off x="1177925" y="2206625"/>
            <a:ext cx="1588" cy="3208338"/>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74" name="Line 45"/>
          <p:cNvSpPr>
            <a:spLocks noChangeShapeType="1"/>
          </p:cNvSpPr>
          <p:nvPr/>
        </p:nvSpPr>
        <p:spPr bwMode="auto">
          <a:xfrm flipH="1">
            <a:off x="1130300" y="5414963"/>
            <a:ext cx="47625" cy="15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75" name="Line 46"/>
          <p:cNvSpPr>
            <a:spLocks noChangeShapeType="1"/>
          </p:cNvSpPr>
          <p:nvPr/>
        </p:nvSpPr>
        <p:spPr bwMode="auto">
          <a:xfrm flipH="1">
            <a:off x="1130300" y="5086350"/>
            <a:ext cx="47625" cy="1588"/>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76" name="Line 47"/>
          <p:cNvSpPr>
            <a:spLocks noChangeShapeType="1"/>
          </p:cNvSpPr>
          <p:nvPr/>
        </p:nvSpPr>
        <p:spPr bwMode="auto">
          <a:xfrm flipH="1">
            <a:off x="1130300" y="4770438"/>
            <a:ext cx="47625" cy="15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77" name="Line 48"/>
          <p:cNvSpPr>
            <a:spLocks noChangeShapeType="1"/>
          </p:cNvSpPr>
          <p:nvPr/>
        </p:nvSpPr>
        <p:spPr bwMode="auto">
          <a:xfrm flipH="1">
            <a:off x="1130300" y="4454525"/>
            <a:ext cx="47625" cy="1588"/>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78" name="Line 49"/>
          <p:cNvSpPr>
            <a:spLocks noChangeShapeType="1"/>
          </p:cNvSpPr>
          <p:nvPr/>
        </p:nvSpPr>
        <p:spPr bwMode="auto">
          <a:xfrm flipH="1">
            <a:off x="1130300" y="4125913"/>
            <a:ext cx="47625" cy="15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79" name="Line 50"/>
          <p:cNvSpPr>
            <a:spLocks noChangeShapeType="1"/>
          </p:cNvSpPr>
          <p:nvPr/>
        </p:nvSpPr>
        <p:spPr bwMode="auto">
          <a:xfrm flipH="1">
            <a:off x="1130300" y="3811588"/>
            <a:ext cx="47625" cy="15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80" name="Line 51"/>
          <p:cNvSpPr>
            <a:spLocks noChangeShapeType="1"/>
          </p:cNvSpPr>
          <p:nvPr/>
        </p:nvSpPr>
        <p:spPr bwMode="auto">
          <a:xfrm flipH="1">
            <a:off x="1130300" y="3495675"/>
            <a:ext cx="47625" cy="1588"/>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81" name="Line 52"/>
          <p:cNvSpPr>
            <a:spLocks noChangeShapeType="1"/>
          </p:cNvSpPr>
          <p:nvPr/>
        </p:nvSpPr>
        <p:spPr bwMode="auto">
          <a:xfrm flipH="1">
            <a:off x="1130300" y="3167063"/>
            <a:ext cx="47625" cy="15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82" name="Line 53"/>
          <p:cNvSpPr>
            <a:spLocks noChangeShapeType="1"/>
          </p:cNvSpPr>
          <p:nvPr/>
        </p:nvSpPr>
        <p:spPr bwMode="auto">
          <a:xfrm flipH="1">
            <a:off x="1130300" y="2851150"/>
            <a:ext cx="47625" cy="1588"/>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83" name="Line 54"/>
          <p:cNvSpPr>
            <a:spLocks noChangeShapeType="1"/>
          </p:cNvSpPr>
          <p:nvPr/>
        </p:nvSpPr>
        <p:spPr bwMode="auto">
          <a:xfrm flipH="1">
            <a:off x="1130300" y="2535238"/>
            <a:ext cx="47625" cy="15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84" name="Line 55"/>
          <p:cNvSpPr>
            <a:spLocks noChangeShapeType="1"/>
          </p:cNvSpPr>
          <p:nvPr/>
        </p:nvSpPr>
        <p:spPr bwMode="auto">
          <a:xfrm flipH="1">
            <a:off x="1130300" y="2206625"/>
            <a:ext cx="47625" cy="1588"/>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85" name="Rectangle 56"/>
          <p:cNvSpPr>
            <a:spLocks noChangeArrowheads="1"/>
          </p:cNvSpPr>
          <p:nvPr/>
        </p:nvSpPr>
        <p:spPr bwMode="auto">
          <a:xfrm>
            <a:off x="984250" y="5314950"/>
            <a:ext cx="106363"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0</a:t>
            </a:r>
            <a:endParaRPr lang="de-CH" u="sng" smtClean="0">
              <a:solidFill>
                <a:srgbClr val="000000"/>
              </a:solidFill>
              <a:latin typeface="Arial" charset="0"/>
              <a:ea typeface="ＭＳ Ｐゴシック" charset="-128"/>
            </a:endParaRPr>
          </a:p>
        </p:txBody>
      </p:sp>
      <p:sp>
        <p:nvSpPr>
          <p:cNvPr id="48186" name="Rectangle 57"/>
          <p:cNvSpPr>
            <a:spLocks noChangeArrowheads="1"/>
          </p:cNvSpPr>
          <p:nvPr/>
        </p:nvSpPr>
        <p:spPr bwMode="auto">
          <a:xfrm>
            <a:off x="882650" y="4986338"/>
            <a:ext cx="212725"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10</a:t>
            </a:r>
            <a:endParaRPr lang="de-CH" u="sng" smtClean="0">
              <a:solidFill>
                <a:srgbClr val="000000"/>
              </a:solidFill>
              <a:latin typeface="Arial" charset="0"/>
              <a:ea typeface="ＭＳ Ｐゴシック" charset="-128"/>
            </a:endParaRPr>
          </a:p>
        </p:txBody>
      </p:sp>
      <p:sp>
        <p:nvSpPr>
          <p:cNvPr id="48187" name="Rectangle 58"/>
          <p:cNvSpPr>
            <a:spLocks noChangeArrowheads="1"/>
          </p:cNvSpPr>
          <p:nvPr/>
        </p:nvSpPr>
        <p:spPr bwMode="auto">
          <a:xfrm>
            <a:off x="882650" y="4670425"/>
            <a:ext cx="212725"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20</a:t>
            </a:r>
            <a:endParaRPr lang="de-CH" u="sng" smtClean="0">
              <a:solidFill>
                <a:srgbClr val="000000"/>
              </a:solidFill>
              <a:latin typeface="Arial" charset="0"/>
              <a:ea typeface="ＭＳ Ｐゴシック" charset="-128"/>
            </a:endParaRPr>
          </a:p>
        </p:txBody>
      </p:sp>
      <p:sp>
        <p:nvSpPr>
          <p:cNvPr id="48188" name="Rectangle 59"/>
          <p:cNvSpPr>
            <a:spLocks noChangeArrowheads="1"/>
          </p:cNvSpPr>
          <p:nvPr/>
        </p:nvSpPr>
        <p:spPr bwMode="auto">
          <a:xfrm>
            <a:off x="882650" y="4356100"/>
            <a:ext cx="212725"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30</a:t>
            </a:r>
            <a:endParaRPr lang="de-CH" u="sng" smtClean="0">
              <a:solidFill>
                <a:srgbClr val="000000"/>
              </a:solidFill>
              <a:latin typeface="Arial" charset="0"/>
              <a:ea typeface="ＭＳ Ｐゴシック" charset="-128"/>
            </a:endParaRPr>
          </a:p>
        </p:txBody>
      </p:sp>
      <p:sp>
        <p:nvSpPr>
          <p:cNvPr id="48189" name="Rectangle 60"/>
          <p:cNvSpPr>
            <a:spLocks noChangeArrowheads="1"/>
          </p:cNvSpPr>
          <p:nvPr/>
        </p:nvSpPr>
        <p:spPr bwMode="auto">
          <a:xfrm>
            <a:off x="882650" y="4027488"/>
            <a:ext cx="212725"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40</a:t>
            </a:r>
            <a:endParaRPr lang="de-CH" u="sng" smtClean="0">
              <a:solidFill>
                <a:srgbClr val="000000"/>
              </a:solidFill>
              <a:latin typeface="Arial" charset="0"/>
              <a:ea typeface="ＭＳ Ｐゴシック" charset="-128"/>
            </a:endParaRPr>
          </a:p>
        </p:txBody>
      </p:sp>
      <p:sp>
        <p:nvSpPr>
          <p:cNvPr id="48190" name="Rectangle 61"/>
          <p:cNvSpPr>
            <a:spLocks noChangeArrowheads="1"/>
          </p:cNvSpPr>
          <p:nvPr/>
        </p:nvSpPr>
        <p:spPr bwMode="auto">
          <a:xfrm>
            <a:off x="882650" y="3711575"/>
            <a:ext cx="212725"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50</a:t>
            </a:r>
            <a:endParaRPr lang="de-CH" u="sng" smtClean="0">
              <a:solidFill>
                <a:srgbClr val="000000"/>
              </a:solidFill>
              <a:latin typeface="Arial" charset="0"/>
              <a:ea typeface="ＭＳ Ｐゴシック" charset="-128"/>
            </a:endParaRPr>
          </a:p>
        </p:txBody>
      </p:sp>
      <p:sp>
        <p:nvSpPr>
          <p:cNvPr id="48191" name="Rectangle 62"/>
          <p:cNvSpPr>
            <a:spLocks noChangeArrowheads="1"/>
          </p:cNvSpPr>
          <p:nvPr/>
        </p:nvSpPr>
        <p:spPr bwMode="auto">
          <a:xfrm>
            <a:off x="882650" y="3395663"/>
            <a:ext cx="212725"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60</a:t>
            </a:r>
            <a:endParaRPr lang="de-CH" u="sng" smtClean="0">
              <a:solidFill>
                <a:srgbClr val="000000"/>
              </a:solidFill>
              <a:latin typeface="Arial" charset="0"/>
              <a:ea typeface="ＭＳ Ｐゴシック" charset="-128"/>
            </a:endParaRPr>
          </a:p>
        </p:txBody>
      </p:sp>
      <p:sp>
        <p:nvSpPr>
          <p:cNvPr id="48192" name="Rectangle 63"/>
          <p:cNvSpPr>
            <a:spLocks noChangeArrowheads="1"/>
          </p:cNvSpPr>
          <p:nvPr/>
        </p:nvSpPr>
        <p:spPr bwMode="auto">
          <a:xfrm>
            <a:off x="882650" y="3067050"/>
            <a:ext cx="212725"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70</a:t>
            </a:r>
            <a:endParaRPr lang="de-CH" u="sng" smtClean="0">
              <a:solidFill>
                <a:srgbClr val="000000"/>
              </a:solidFill>
              <a:latin typeface="Arial" charset="0"/>
              <a:ea typeface="ＭＳ Ｐゴシック" charset="-128"/>
            </a:endParaRPr>
          </a:p>
        </p:txBody>
      </p:sp>
      <p:sp>
        <p:nvSpPr>
          <p:cNvPr id="48193" name="Rectangle 64"/>
          <p:cNvSpPr>
            <a:spLocks noChangeArrowheads="1"/>
          </p:cNvSpPr>
          <p:nvPr/>
        </p:nvSpPr>
        <p:spPr bwMode="auto">
          <a:xfrm>
            <a:off x="882650" y="2751138"/>
            <a:ext cx="212725"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80</a:t>
            </a:r>
            <a:endParaRPr lang="de-CH" u="sng" smtClean="0">
              <a:solidFill>
                <a:srgbClr val="000000"/>
              </a:solidFill>
              <a:latin typeface="Arial" charset="0"/>
              <a:ea typeface="ＭＳ Ｐゴシック" charset="-128"/>
            </a:endParaRPr>
          </a:p>
        </p:txBody>
      </p:sp>
      <p:sp>
        <p:nvSpPr>
          <p:cNvPr id="48194" name="Rectangle 65"/>
          <p:cNvSpPr>
            <a:spLocks noChangeArrowheads="1"/>
          </p:cNvSpPr>
          <p:nvPr/>
        </p:nvSpPr>
        <p:spPr bwMode="auto">
          <a:xfrm>
            <a:off x="882650" y="2436813"/>
            <a:ext cx="212725"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90</a:t>
            </a:r>
            <a:endParaRPr lang="de-CH" u="sng" smtClean="0">
              <a:solidFill>
                <a:srgbClr val="000000"/>
              </a:solidFill>
              <a:latin typeface="Arial" charset="0"/>
              <a:ea typeface="ＭＳ Ｐゴシック" charset="-128"/>
            </a:endParaRPr>
          </a:p>
        </p:txBody>
      </p:sp>
      <p:sp>
        <p:nvSpPr>
          <p:cNvPr id="48195" name="Rectangle 66"/>
          <p:cNvSpPr>
            <a:spLocks noChangeArrowheads="1"/>
          </p:cNvSpPr>
          <p:nvPr/>
        </p:nvSpPr>
        <p:spPr bwMode="auto">
          <a:xfrm>
            <a:off x="782638" y="2108200"/>
            <a:ext cx="319087" cy="228600"/>
          </a:xfrm>
          <a:prstGeom prst="rect">
            <a:avLst/>
          </a:prstGeom>
          <a:noFill/>
          <a:ln w="9525">
            <a:noFill/>
            <a:miter lim="800000"/>
            <a:headEnd/>
            <a:tailEnd/>
          </a:ln>
        </p:spPr>
        <p:txBody>
          <a:bodyPr wrap="none" lIns="0" tIns="0" rIns="0" bIns="0">
            <a:spAutoFit/>
          </a:bodyPr>
          <a:lstStyle/>
          <a:p>
            <a:pPr algn="ctr"/>
            <a:r>
              <a:rPr lang="de-CH" sz="1500" b="1" smtClean="0">
                <a:solidFill>
                  <a:srgbClr val="000000"/>
                </a:solidFill>
                <a:latin typeface="Arial" charset="0"/>
                <a:ea typeface="ＭＳ Ｐゴシック" charset="-128"/>
              </a:rPr>
              <a:t>100</a:t>
            </a:r>
            <a:endParaRPr lang="de-CH" u="sng" smtClean="0">
              <a:solidFill>
                <a:srgbClr val="000000"/>
              </a:solidFill>
              <a:latin typeface="Arial" charset="0"/>
              <a:ea typeface="ＭＳ Ｐゴシック" charset="-128"/>
            </a:endParaRPr>
          </a:p>
        </p:txBody>
      </p:sp>
      <p:sp>
        <p:nvSpPr>
          <p:cNvPr id="48196" name="Line 67"/>
          <p:cNvSpPr>
            <a:spLocks noChangeShapeType="1"/>
          </p:cNvSpPr>
          <p:nvPr/>
        </p:nvSpPr>
        <p:spPr bwMode="auto">
          <a:xfrm>
            <a:off x="1177925" y="5414963"/>
            <a:ext cx="4241800" cy="15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97" name="Line 68"/>
          <p:cNvSpPr>
            <a:spLocks noChangeShapeType="1"/>
          </p:cNvSpPr>
          <p:nvPr/>
        </p:nvSpPr>
        <p:spPr bwMode="auto">
          <a:xfrm>
            <a:off x="1177925" y="5414963"/>
            <a:ext cx="1588" cy="523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98" name="Line 69"/>
          <p:cNvSpPr>
            <a:spLocks noChangeShapeType="1"/>
          </p:cNvSpPr>
          <p:nvPr/>
        </p:nvSpPr>
        <p:spPr bwMode="auto">
          <a:xfrm>
            <a:off x="2592388" y="5414963"/>
            <a:ext cx="1587" cy="523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199" name="Line 70"/>
          <p:cNvSpPr>
            <a:spLocks noChangeShapeType="1"/>
          </p:cNvSpPr>
          <p:nvPr/>
        </p:nvSpPr>
        <p:spPr bwMode="auto">
          <a:xfrm>
            <a:off x="4006850" y="5414963"/>
            <a:ext cx="0" cy="523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200" name="Line 71"/>
          <p:cNvSpPr>
            <a:spLocks noChangeShapeType="1"/>
          </p:cNvSpPr>
          <p:nvPr/>
        </p:nvSpPr>
        <p:spPr bwMode="auto">
          <a:xfrm>
            <a:off x="5419725" y="5414963"/>
            <a:ext cx="1588" cy="52387"/>
          </a:xfrm>
          <a:prstGeom prst="line">
            <a:avLst/>
          </a:prstGeom>
          <a:noFill/>
          <a:ln w="12700">
            <a:solidFill>
              <a:schemeClr val="tx1"/>
            </a:solidFill>
            <a:round/>
            <a:headEnd/>
            <a:tailEnd/>
          </a:ln>
        </p:spPr>
        <p:txBody>
          <a:bodyPr/>
          <a:lstStyle/>
          <a:p>
            <a:endParaRPr lang="fr-CH" sz="1400" smtClean="0">
              <a:solidFill>
                <a:srgbClr val="000000"/>
              </a:solidFill>
              <a:latin typeface="Times New Roman" charset="0"/>
              <a:ea typeface="ＭＳ Ｐゴシック" charset="-128"/>
            </a:endParaRPr>
          </a:p>
        </p:txBody>
      </p:sp>
      <p:sp>
        <p:nvSpPr>
          <p:cNvPr id="48201" name="Rectangle 72"/>
          <p:cNvSpPr>
            <a:spLocks noChangeArrowheads="1"/>
          </p:cNvSpPr>
          <p:nvPr/>
        </p:nvSpPr>
        <p:spPr bwMode="auto">
          <a:xfrm>
            <a:off x="1189658" y="5511800"/>
            <a:ext cx="1513235" cy="430887"/>
          </a:xfrm>
          <a:prstGeom prst="rect">
            <a:avLst/>
          </a:prstGeom>
          <a:noFill/>
          <a:ln w="9525">
            <a:noFill/>
            <a:miter lim="800000"/>
            <a:headEnd/>
            <a:tailEnd/>
          </a:ln>
        </p:spPr>
        <p:txBody>
          <a:bodyPr wrap="none" lIns="0" tIns="0" rIns="0" bIns="0">
            <a:spAutoFit/>
          </a:bodyPr>
          <a:lstStyle/>
          <a:p>
            <a:pPr algn="ctr"/>
            <a:r>
              <a:rPr lang="de-CH" sz="1400" b="1" dirty="0" err="1" smtClean="0">
                <a:solidFill>
                  <a:srgbClr val="000000"/>
                </a:solidFill>
                <a:latin typeface="Corbel"/>
                <a:ea typeface="ＭＳ Ｐゴシック" charset="-128"/>
                <a:cs typeface="Corbel"/>
              </a:rPr>
              <a:t>Talking</a:t>
            </a: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with</a:t>
            </a: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doctor</a:t>
            </a:r>
            <a:endParaRPr lang="de-CH" sz="1400" b="1" dirty="0" smtClean="0">
              <a:solidFill>
                <a:srgbClr val="000000"/>
              </a:solidFill>
              <a:latin typeface="Corbel"/>
              <a:ea typeface="ＭＳ Ｐゴシック" charset="-128"/>
              <a:cs typeface="Corbel"/>
            </a:endParaRPr>
          </a:p>
          <a:p>
            <a:pPr algn="ct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alone</a:t>
            </a:r>
            <a:endParaRPr lang="de-CH" sz="1400" u="sng" dirty="0" smtClean="0">
              <a:solidFill>
                <a:srgbClr val="000000"/>
              </a:solidFill>
              <a:latin typeface="Corbel"/>
              <a:ea typeface="ＭＳ Ｐゴシック" charset="-128"/>
              <a:cs typeface="Corbel"/>
            </a:endParaRPr>
          </a:p>
        </p:txBody>
      </p:sp>
      <p:sp>
        <p:nvSpPr>
          <p:cNvPr id="48202" name="Rectangle 73"/>
          <p:cNvSpPr>
            <a:spLocks noChangeArrowheads="1"/>
          </p:cNvSpPr>
          <p:nvPr/>
        </p:nvSpPr>
        <p:spPr bwMode="auto">
          <a:xfrm>
            <a:off x="2768389" y="5511800"/>
            <a:ext cx="1192634" cy="430887"/>
          </a:xfrm>
          <a:prstGeom prst="rect">
            <a:avLst/>
          </a:prstGeom>
          <a:noFill/>
          <a:ln w="9525">
            <a:noFill/>
            <a:miter lim="800000"/>
            <a:headEnd/>
            <a:tailEnd/>
          </a:ln>
        </p:spPr>
        <p:txBody>
          <a:bodyPr wrap="none" lIns="0" tIns="0" rIns="0" bIns="0">
            <a:spAutoFit/>
          </a:bodyPr>
          <a:lstStyle/>
          <a:p>
            <a:pPr algn="ct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Confidentiality</a:t>
            </a:r>
            <a:r>
              <a:rPr lang="de-CH" sz="1400" b="1" dirty="0" smtClean="0">
                <a:solidFill>
                  <a:srgbClr val="000000"/>
                </a:solidFill>
                <a:latin typeface="Corbel"/>
                <a:ea typeface="ＭＳ Ｐゴシック" charset="-128"/>
                <a:cs typeface="Corbel"/>
              </a:rPr>
              <a:t/>
            </a:r>
            <a:br>
              <a:rPr lang="de-CH" sz="1400" b="1" dirty="0" smtClean="0">
                <a:solidFill>
                  <a:srgbClr val="000000"/>
                </a:solidFill>
                <a:latin typeface="Corbel"/>
                <a:ea typeface="ＭＳ Ｐゴシック" charset="-128"/>
                <a:cs typeface="Corbel"/>
              </a:rPr>
            </a:b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assured</a:t>
            </a:r>
            <a:endParaRPr lang="de-CH" sz="1400" u="sng" dirty="0" smtClean="0">
              <a:solidFill>
                <a:srgbClr val="000000"/>
              </a:solidFill>
              <a:latin typeface="Corbel"/>
              <a:ea typeface="ＭＳ Ｐゴシック" charset="-128"/>
              <a:cs typeface="Corbel"/>
            </a:endParaRPr>
          </a:p>
        </p:txBody>
      </p:sp>
      <p:sp>
        <p:nvSpPr>
          <p:cNvPr id="48203" name="Rectangle 74"/>
          <p:cNvSpPr>
            <a:spLocks noChangeArrowheads="1"/>
          </p:cNvSpPr>
          <p:nvPr/>
        </p:nvSpPr>
        <p:spPr bwMode="auto">
          <a:xfrm>
            <a:off x="5824538" y="2971800"/>
            <a:ext cx="2709862" cy="2209800"/>
          </a:xfrm>
          <a:prstGeom prst="rect">
            <a:avLst/>
          </a:prstGeom>
          <a:noFill/>
          <a:ln w="12700">
            <a:no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204" name="Rectangle 75"/>
          <p:cNvSpPr>
            <a:spLocks noChangeArrowheads="1"/>
          </p:cNvSpPr>
          <p:nvPr/>
        </p:nvSpPr>
        <p:spPr bwMode="auto">
          <a:xfrm>
            <a:off x="5892800" y="3455988"/>
            <a:ext cx="111125" cy="123825"/>
          </a:xfrm>
          <a:prstGeom prst="rect">
            <a:avLst/>
          </a:prstGeom>
          <a:solidFill>
            <a:srgbClr val="00FFFF"/>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205" name="Rectangle 76"/>
          <p:cNvSpPr>
            <a:spLocks noChangeArrowheads="1"/>
          </p:cNvSpPr>
          <p:nvPr/>
        </p:nvSpPr>
        <p:spPr bwMode="auto">
          <a:xfrm>
            <a:off x="6253437" y="3429000"/>
            <a:ext cx="1855238" cy="215444"/>
          </a:xfrm>
          <a:prstGeom prst="rect">
            <a:avLst/>
          </a:prstGeom>
          <a:noFill/>
          <a:ln w="9525">
            <a:noFill/>
            <a:miter lim="800000"/>
            <a:headEnd/>
            <a:tailEnd/>
          </a:ln>
        </p:spPr>
        <p:txBody>
          <a:bodyPr wrap="none" lIns="0" tIns="0" rIns="0" bIns="0">
            <a:spAutoFit/>
          </a:bodyPr>
          <a:lstStyle/>
          <a:p>
            <a:pPr algn="ctr"/>
            <a:r>
              <a:rPr lang="de-CH" sz="1400" b="1" smtClean="0">
                <a:solidFill>
                  <a:srgbClr val="000000"/>
                </a:solidFill>
                <a:latin typeface="Corbel"/>
                <a:ea typeface="ＭＳ Ｐゴシック" charset="-128"/>
                <a:cs typeface="Corbel"/>
              </a:rPr>
              <a:t>Importance for 13- y-old</a:t>
            </a:r>
            <a:endParaRPr lang="de-CH" sz="1400" u="sng" smtClean="0">
              <a:solidFill>
                <a:srgbClr val="000000"/>
              </a:solidFill>
              <a:latin typeface="Corbel"/>
              <a:ea typeface="ＭＳ Ｐゴシック" charset="-128"/>
              <a:cs typeface="Corbel"/>
            </a:endParaRPr>
          </a:p>
        </p:txBody>
      </p:sp>
      <p:sp>
        <p:nvSpPr>
          <p:cNvPr id="48206" name="Rectangle 77"/>
          <p:cNvSpPr>
            <a:spLocks noChangeArrowheads="1"/>
          </p:cNvSpPr>
          <p:nvPr/>
        </p:nvSpPr>
        <p:spPr bwMode="auto">
          <a:xfrm>
            <a:off x="5892800" y="3684588"/>
            <a:ext cx="111125" cy="158750"/>
          </a:xfrm>
          <a:prstGeom prst="rect">
            <a:avLst/>
          </a:prstGeom>
          <a:solidFill>
            <a:srgbClr val="060BE2"/>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207" name="Rectangle 78"/>
          <p:cNvSpPr>
            <a:spLocks noChangeArrowheads="1"/>
          </p:cNvSpPr>
          <p:nvPr/>
        </p:nvSpPr>
        <p:spPr bwMode="auto">
          <a:xfrm>
            <a:off x="6245005" y="3657600"/>
            <a:ext cx="1822890" cy="215444"/>
          </a:xfrm>
          <a:prstGeom prst="rect">
            <a:avLst/>
          </a:prstGeom>
          <a:noFill/>
          <a:ln w="9525">
            <a:noFill/>
            <a:miter lim="800000"/>
            <a:headEnd/>
            <a:tailEnd/>
          </a:ln>
        </p:spPr>
        <p:txBody>
          <a:bodyPr wrap="none" lIns="0" tIns="0" rIns="0" bIns="0">
            <a:spAutoFit/>
          </a:bodyPr>
          <a:lstStyle/>
          <a:p>
            <a:pPr algn="ctr"/>
            <a:r>
              <a:rPr lang="de-CH" sz="1400" b="1" smtClean="0">
                <a:solidFill>
                  <a:srgbClr val="000000"/>
                </a:solidFill>
                <a:latin typeface="Corbel"/>
                <a:ea typeface="ＭＳ Ｐゴシック" charset="-128"/>
                <a:cs typeface="Corbel"/>
              </a:rPr>
              <a:t>Importance for 15-y-old</a:t>
            </a:r>
            <a:endParaRPr lang="de-CH" sz="1400" u="sng" smtClean="0">
              <a:solidFill>
                <a:srgbClr val="000000"/>
              </a:solidFill>
              <a:latin typeface="Corbel"/>
              <a:ea typeface="ＭＳ Ｐゴシック" charset="-128"/>
              <a:cs typeface="Corbel"/>
            </a:endParaRPr>
          </a:p>
        </p:txBody>
      </p:sp>
      <p:sp>
        <p:nvSpPr>
          <p:cNvPr id="48208" name="Rectangle 79"/>
          <p:cNvSpPr>
            <a:spLocks noChangeArrowheads="1"/>
          </p:cNvSpPr>
          <p:nvPr/>
        </p:nvSpPr>
        <p:spPr bwMode="auto">
          <a:xfrm>
            <a:off x="5651500" y="4508500"/>
            <a:ext cx="111125" cy="152400"/>
          </a:xfrm>
          <a:prstGeom prst="rect">
            <a:avLst/>
          </a:prstGeom>
          <a:solidFill>
            <a:srgbClr val="87F660"/>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209" name="Rectangle 80"/>
          <p:cNvSpPr>
            <a:spLocks noChangeArrowheads="1"/>
          </p:cNvSpPr>
          <p:nvPr/>
        </p:nvSpPr>
        <p:spPr bwMode="auto">
          <a:xfrm>
            <a:off x="6350614" y="4495800"/>
            <a:ext cx="2273659" cy="215444"/>
          </a:xfrm>
          <a:prstGeom prst="rect">
            <a:avLst/>
          </a:prstGeom>
          <a:noFill/>
          <a:ln w="9525">
            <a:noFill/>
            <a:miter lim="800000"/>
            <a:headEnd/>
            <a:tailEnd/>
          </a:ln>
        </p:spPr>
        <p:txBody>
          <a:bodyPr wrap="none" lIns="0" tIns="0" rIns="0" bIns="0">
            <a:spAutoFit/>
          </a:bodyPr>
          <a:lstStyle/>
          <a:p>
            <a:pPr algn="ctr"/>
            <a:r>
              <a:rPr lang="de-CH" sz="1400" b="1" dirty="0" err="1" smtClean="0">
                <a:solidFill>
                  <a:srgbClr val="000000"/>
                </a:solidFill>
                <a:latin typeface="Corbel"/>
                <a:ea typeface="ＭＳ Ｐゴシック" charset="-128"/>
                <a:cs typeface="Corbel"/>
              </a:rPr>
              <a:t>Offered</a:t>
            </a: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by</a:t>
            </a: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doctor</a:t>
            </a: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to</a:t>
            </a:r>
            <a:r>
              <a:rPr lang="de-CH" sz="1400" b="1" dirty="0" smtClean="0">
                <a:solidFill>
                  <a:srgbClr val="000000"/>
                </a:solidFill>
                <a:latin typeface="Corbel"/>
                <a:ea typeface="ＭＳ Ｐゴシック" charset="-128"/>
                <a:cs typeface="Corbel"/>
              </a:rPr>
              <a:t> 13- </a:t>
            </a:r>
            <a:r>
              <a:rPr lang="de-CH" sz="1400" b="1" dirty="0" err="1" smtClean="0">
                <a:solidFill>
                  <a:srgbClr val="000000"/>
                </a:solidFill>
                <a:latin typeface="Corbel"/>
                <a:ea typeface="ＭＳ Ｐゴシック" charset="-128"/>
                <a:cs typeface="Corbel"/>
              </a:rPr>
              <a:t>y-old</a:t>
            </a:r>
            <a:endParaRPr lang="de-CH" sz="1400" u="sng" dirty="0" smtClean="0">
              <a:solidFill>
                <a:srgbClr val="000000"/>
              </a:solidFill>
              <a:latin typeface="Corbel"/>
              <a:ea typeface="ＭＳ Ｐゴシック" charset="-128"/>
              <a:cs typeface="Corbel"/>
            </a:endParaRPr>
          </a:p>
        </p:txBody>
      </p:sp>
      <p:sp>
        <p:nvSpPr>
          <p:cNvPr id="48210" name="Rectangle 81"/>
          <p:cNvSpPr>
            <a:spLocks noChangeArrowheads="1"/>
          </p:cNvSpPr>
          <p:nvPr/>
        </p:nvSpPr>
        <p:spPr bwMode="auto">
          <a:xfrm>
            <a:off x="5651500" y="4797425"/>
            <a:ext cx="111125" cy="152400"/>
          </a:xfrm>
          <a:prstGeom prst="rect">
            <a:avLst/>
          </a:prstGeom>
          <a:solidFill>
            <a:srgbClr val="15790D"/>
          </a:solidFill>
          <a:ln w="12700">
            <a:solidFill>
              <a:schemeClr val="tx1"/>
            </a:solidFill>
            <a:miter lim="800000"/>
            <a:headEnd/>
            <a:tailEnd/>
          </a:ln>
        </p:spPr>
        <p:txBody>
          <a:bodyPr/>
          <a:lstStyle/>
          <a:p>
            <a:endParaRPr lang="fr-FR" sz="1400" smtClean="0">
              <a:solidFill>
                <a:srgbClr val="000000"/>
              </a:solidFill>
              <a:latin typeface="Times New Roman" charset="0"/>
              <a:ea typeface="ＭＳ Ｐゴシック" charset="-128"/>
            </a:endParaRPr>
          </a:p>
        </p:txBody>
      </p:sp>
      <p:sp>
        <p:nvSpPr>
          <p:cNvPr id="48211" name="Rectangle 82"/>
          <p:cNvSpPr>
            <a:spLocks noChangeArrowheads="1"/>
          </p:cNvSpPr>
          <p:nvPr/>
        </p:nvSpPr>
        <p:spPr bwMode="auto">
          <a:xfrm>
            <a:off x="6418382" y="4800600"/>
            <a:ext cx="2241311" cy="215444"/>
          </a:xfrm>
          <a:prstGeom prst="rect">
            <a:avLst/>
          </a:prstGeom>
          <a:noFill/>
          <a:ln w="9525">
            <a:noFill/>
            <a:miter lim="800000"/>
            <a:headEnd/>
            <a:tailEnd/>
          </a:ln>
        </p:spPr>
        <p:txBody>
          <a:bodyPr wrap="none" lIns="0" tIns="0" rIns="0" bIns="0">
            <a:spAutoFit/>
          </a:bodyPr>
          <a:lstStyle/>
          <a:p>
            <a:pPr algn="ctr"/>
            <a:r>
              <a:rPr lang="de-CH" sz="1400" b="1" dirty="0" err="1" smtClean="0">
                <a:solidFill>
                  <a:srgbClr val="000000"/>
                </a:solidFill>
                <a:latin typeface="Corbel"/>
                <a:ea typeface="ＭＳ Ｐゴシック" charset="-128"/>
                <a:cs typeface="Corbel"/>
              </a:rPr>
              <a:t>Offered</a:t>
            </a: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by</a:t>
            </a: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doctor</a:t>
            </a:r>
            <a:r>
              <a:rPr lang="de-CH" sz="1400" b="1" dirty="0" smtClean="0">
                <a:solidFill>
                  <a:srgbClr val="000000"/>
                </a:solidFill>
                <a:latin typeface="Corbel"/>
                <a:ea typeface="ＭＳ Ｐゴシック" charset="-128"/>
                <a:cs typeface="Corbel"/>
              </a:rPr>
              <a:t> </a:t>
            </a:r>
            <a:r>
              <a:rPr lang="de-CH" sz="1400" b="1" dirty="0" err="1" smtClean="0">
                <a:solidFill>
                  <a:srgbClr val="000000"/>
                </a:solidFill>
                <a:latin typeface="Corbel"/>
                <a:ea typeface="ＭＳ Ｐゴシック" charset="-128"/>
                <a:cs typeface="Corbel"/>
              </a:rPr>
              <a:t>to</a:t>
            </a:r>
            <a:r>
              <a:rPr lang="de-CH" sz="1400" b="1" dirty="0" smtClean="0">
                <a:solidFill>
                  <a:srgbClr val="000000"/>
                </a:solidFill>
                <a:latin typeface="Corbel"/>
                <a:ea typeface="ＭＳ Ｐゴシック" charset="-128"/>
                <a:cs typeface="Corbel"/>
              </a:rPr>
              <a:t> 15-y-old</a:t>
            </a:r>
          </a:p>
        </p:txBody>
      </p:sp>
      <p:sp>
        <p:nvSpPr>
          <p:cNvPr id="48212" name="Text Box 83"/>
          <p:cNvSpPr txBox="1">
            <a:spLocks noChangeArrowheads="1"/>
          </p:cNvSpPr>
          <p:nvPr/>
        </p:nvSpPr>
        <p:spPr bwMode="auto">
          <a:xfrm rot="-5407470">
            <a:off x="-7938" y="3432176"/>
            <a:ext cx="1387475" cy="304800"/>
          </a:xfrm>
          <a:prstGeom prst="rect">
            <a:avLst/>
          </a:prstGeom>
          <a:noFill/>
          <a:ln w="12700">
            <a:noFill/>
            <a:miter lim="800000"/>
            <a:headEnd/>
            <a:tailEnd/>
          </a:ln>
        </p:spPr>
        <p:txBody>
          <a:bodyPr>
            <a:spAutoFit/>
          </a:bodyPr>
          <a:lstStyle/>
          <a:p>
            <a:r>
              <a:rPr lang="de-CH" sz="1400" smtClean="0">
                <a:solidFill>
                  <a:srgbClr val="000000"/>
                </a:solidFill>
                <a:latin typeface="Arial" charset="0"/>
                <a:ea typeface="ＭＳ Ｐゴシック" charset="-128"/>
              </a:rPr>
              <a:t>Percentaage</a:t>
            </a:r>
            <a:endParaRPr lang="de-CH" sz="1200" b="1" smtClean="0">
              <a:solidFill>
                <a:srgbClr val="000000"/>
              </a:solidFill>
              <a:latin typeface="Times" charset="0"/>
              <a:ea typeface="ＭＳ Ｐゴシック" charset="-128"/>
            </a:endParaRPr>
          </a:p>
        </p:txBody>
      </p:sp>
      <p:sp>
        <p:nvSpPr>
          <p:cNvPr id="48213" name="Text Box 84"/>
          <p:cNvSpPr txBox="1">
            <a:spLocks noChangeArrowheads="1"/>
          </p:cNvSpPr>
          <p:nvPr/>
        </p:nvSpPr>
        <p:spPr bwMode="auto">
          <a:xfrm>
            <a:off x="5824538" y="2951163"/>
            <a:ext cx="1922672" cy="461665"/>
          </a:xfrm>
          <a:prstGeom prst="rect">
            <a:avLst/>
          </a:prstGeom>
          <a:noFill/>
          <a:ln w="12700">
            <a:noFill/>
            <a:miter lim="800000"/>
            <a:headEnd/>
            <a:tailEnd/>
          </a:ln>
        </p:spPr>
        <p:txBody>
          <a:bodyPr wrap="none">
            <a:spAutoFit/>
          </a:bodyPr>
          <a:lstStyle/>
          <a:p>
            <a:r>
              <a:rPr lang="de-CH" b="1" dirty="0" err="1" smtClean="0">
                <a:solidFill>
                  <a:srgbClr val="000000"/>
                </a:solidFill>
                <a:latin typeface="Corbel"/>
                <a:ea typeface="ＭＳ Ｐゴシック" charset="-128"/>
                <a:cs typeface="Corbel"/>
              </a:rPr>
              <a:t>Expectations</a:t>
            </a:r>
            <a:r>
              <a:rPr lang="de-CH" sz="1800" b="1" dirty="0" smtClean="0">
                <a:solidFill>
                  <a:srgbClr val="8CF4EA"/>
                </a:solidFill>
                <a:latin typeface="Corbel"/>
                <a:ea typeface="ＭＳ Ｐゴシック" charset="-128"/>
                <a:cs typeface="Corbel"/>
              </a:rPr>
              <a:t> </a:t>
            </a:r>
            <a:endParaRPr lang="de-CH" sz="1600" b="1" dirty="0" smtClean="0">
              <a:solidFill>
                <a:srgbClr val="8CF4EA"/>
              </a:solidFill>
              <a:latin typeface="Corbel"/>
              <a:ea typeface="ＭＳ Ｐゴシック" charset="-128"/>
              <a:cs typeface="Corbel"/>
            </a:endParaRPr>
          </a:p>
        </p:txBody>
      </p:sp>
      <p:sp>
        <p:nvSpPr>
          <p:cNvPr id="48214" name="Text Box 85"/>
          <p:cNvSpPr txBox="1">
            <a:spLocks noChangeArrowheads="1"/>
          </p:cNvSpPr>
          <p:nvPr/>
        </p:nvSpPr>
        <p:spPr bwMode="auto">
          <a:xfrm>
            <a:off x="5651500" y="5229225"/>
            <a:ext cx="1967205" cy="307777"/>
          </a:xfrm>
          <a:prstGeom prst="rect">
            <a:avLst/>
          </a:prstGeom>
          <a:noFill/>
          <a:ln w="12700">
            <a:noFill/>
            <a:miter lim="800000"/>
            <a:headEnd/>
            <a:tailEnd/>
          </a:ln>
        </p:spPr>
        <p:txBody>
          <a:bodyPr wrap="none">
            <a:spAutoFit/>
          </a:bodyPr>
          <a:lstStyle/>
          <a:p>
            <a:r>
              <a:rPr lang="de-CH" sz="1400" dirty="0" smtClean="0">
                <a:solidFill>
                  <a:srgbClr val="000000"/>
                </a:solidFill>
                <a:latin typeface="Corbel"/>
                <a:ea typeface="ＭＳ Ｐゴシック" charset="-128"/>
                <a:cs typeface="Corbel"/>
              </a:rPr>
              <a:t>++: p&lt;0.0001;   +: p&lt;0.01</a:t>
            </a:r>
          </a:p>
        </p:txBody>
      </p:sp>
      <p:sp>
        <p:nvSpPr>
          <p:cNvPr id="48215" name="Text Box 86"/>
          <p:cNvSpPr txBox="1">
            <a:spLocks noChangeArrowheads="1"/>
          </p:cNvSpPr>
          <p:nvPr/>
        </p:nvSpPr>
        <p:spPr bwMode="auto">
          <a:xfrm>
            <a:off x="2032000" y="4038600"/>
            <a:ext cx="287338" cy="304800"/>
          </a:xfrm>
          <a:prstGeom prst="rect">
            <a:avLst/>
          </a:prstGeom>
          <a:noFill/>
          <a:ln w="12700">
            <a:noFill/>
            <a:miter lim="800000"/>
            <a:headEnd/>
            <a:tailEnd/>
          </a:ln>
        </p:spPr>
        <p:txBody>
          <a:bodyPr wrap="none">
            <a:spAutoFit/>
          </a:bodyPr>
          <a:lstStyle/>
          <a:p>
            <a:r>
              <a:rPr lang="de-CH" sz="1400" b="1" smtClean="0">
                <a:solidFill>
                  <a:srgbClr val="000000"/>
                </a:solidFill>
                <a:latin typeface="Arial" charset="0"/>
                <a:ea typeface="ＭＳ Ｐゴシック" charset="-128"/>
              </a:rPr>
              <a:t>+</a:t>
            </a:r>
          </a:p>
        </p:txBody>
      </p:sp>
      <p:sp>
        <p:nvSpPr>
          <p:cNvPr id="48216" name="Text Box 87"/>
          <p:cNvSpPr txBox="1">
            <a:spLocks noChangeArrowheads="1"/>
          </p:cNvSpPr>
          <p:nvPr/>
        </p:nvSpPr>
        <p:spPr bwMode="auto">
          <a:xfrm>
            <a:off x="3470275" y="3657600"/>
            <a:ext cx="287338" cy="304800"/>
          </a:xfrm>
          <a:prstGeom prst="rect">
            <a:avLst/>
          </a:prstGeom>
          <a:noFill/>
          <a:ln w="12700">
            <a:noFill/>
            <a:miter lim="800000"/>
            <a:headEnd/>
            <a:tailEnd/>
          </a:ln>
        </p:spPr>
        <p:txBody>
          <a:bodyPr wrap="none">
            <a:spAutoFit/>
          </a:bodyPr>
          <a:lstStyle/>
          <a:p>
            <a:r>
              <a:rPr lang="de-CH" sz="1400" b="1" smtClean="0">
                <a:solidFill>
                  <a:srgbClr val="000000"/>
                </a:solidFill>
                <a:latin typeface="Arial" charset="0"/>
                <a:ea typeface="ＭＳ Ｐゴシック" charset="-128"/>
              </a:rPr>
              <a:t>+</a:t>
            </a:r>
          </a:p>
        </p:txBody>
      </p:sp>
      <p:sp>
        <p:nvSpPr>
          <p:cNvPr id="48217" name="Text Box 88"/>
          <p:cNvSpPr txBox="1">
            <a:spLocks noChangeArrowheads="1"/>
          </p:cNvSpPr>
          <p:nvPr/>
        </p:nvSpPr>
        <p:spPr bwMode="auto">
          <a:xfrm>
            <a:off x="1447800" y="3429000"/>
            <a:ext cx="390525" cy="304800"/>
          </a:xfrm>
          <a:prstGeom prst="rect">
            <a:avLst/>
          </a:prstGeom>
          <a:noFill/>
          <a:ln w="12700">
            <a:noFill/>
            <a:miter lim="800000"/>
            <a:headEnd/>
            <a:tailEnd/>
          </a:ln>
        </p:spPr>
        <p:txBody>
          <a:bodyPr wrap="none">
            <a:spAutoFit/>
          </a:bodyPr>
          <a:lstStyle/>
          <a:p>
            <a:r>
              <a:rPr lang="de-CH" sz="1400" b="1" smtClean="0">
                <a:solidFill>
                  <a:srgbClr val="000000"/>
                </a:solidFill>
                <a:latin typeface="Arial" charset="0"/>
                <a:ea typeface="ＭＳ Ｐゴシック" charset="-128"/>
              </a:rPr>
              <a:t>++</a:t>
            </a:r>
          </a:p>
        </p:txBody>
      </p:sp>
      <p:sp>
        <p:nvSpPr>
          <p:cNvPr id="48218" name="Text Box 89"/>
          <p:cNvSpPr txBox="1">
            <a:spLocks noChangeArrowheads="1"/>
          </p:cNvSpPr>
          <p:nvPr/>
        </p:nvSpPr>
        <p:spPr bwMode="auto">
          <a:xfrm>
            <a:off x="2844800" y="2209800"/>
            <a:ext cx="390525" cy="304800"/>
          </a:xfrm>
          <a:prstGeom prst="rect">
            <a:avLst/>
          </a:prstGeom>
          <a:noFill/>
          <a:ln w="12700">
            <a:noFill/>
            <a:miter lim="800000"/>
            <a:headEnd/>
            <a:tailEnd/>
          </a:ln>
        </p:spPr>
        <p:txBody>
          <a:bodyPr wrap="none">
            <a:spAutoFit/>
          </a:bodyPr>
          <a:lstStyle/>
          <a:p>
            <a:r>
              <a:rPr lang="de-CH" sz="1400" b="1" smtClean="0">
                <a:solidFill>
                  <a:srgbClr val="000000"/>
                </a:solidFill>
                <a:latin typeface="Arial" charset="0"/>
                <a:ea typeface="ＭＳ Ｐゴシック" charset="-128"/>
              </a:rPr>
              <a:t>++</a:t>
            </a:r>
          </a:p>
        </p:txBody>
      </p:sp>
      <p:sp>
        <p:nvSpPr>
          <p:cNvPr id="48219" name="Text Box 90"/>
          <p:cNvSpPr txBox="1">
            <a:spLocks noChangeArrowheads="1"/>
          </p:cNvSpPr>
          <p:nvPr/>
        </p:nvSpPr>
        <p:spPr bwMode="auto">
          <a:xfrm>
            <a:off x="5795963" y="4005263"/>
            <a:ext cx="1787669" cy="461665"/>
          </a:xfrm>
          <a:prstGeom prst="rect">
            <a:avLst/>
          </a:prstGeom>
          <a:noFill/>
          <a:ln w="12700">
            <a:noFill/>
            <a:miter lim="800000"/>
            <a:headEnd/>
            <a:tailEnd/>
          </a:ln>
        </p:spPr>
        <p:txBody>
          <a:bodyPr wrap="none">
            <a:spAutoFit/>
          </a:bodyPr>
          <a:lstStyle/>
          <a:p>
            <a:r>
              <a:rPr lang="de-CH" b="1" dirty="0" err="1" smtClean="0">
                <a:solidFill>
                  <a:srgbClr val="000000"/>
                </a:solidFill>
                <a:latin typeface="Corbel"/>
                <a:ea typeface="ＭＳ Ｐゴシック" charset="-128"/>
                <a:cs typeface="Corbel"/>
              </a:rPr>
              <a:t>Experiences</a:t>
            </a:r>
            <a:endParaRPr lang="de-CH" b="1" dirty="0" smtClean="0">
              <a:solidFill>
                <a:srgbClr val="000000"/>
              </a:solidFill>
              <a:latin typeface="Corbel"/>
              <a:ea typeface="ＭＳ Ｐゴシック" charset="-128"/>
              <a:cs typeface="Corbel"/>
            </a:endParaRPr>
          </a:p>
        </p:txBody>
      </p:sp>
      <p:sp>
        <p:nvSpPr>
          <p:cNvPr id="48220" name="Text Box 91"/>
          <p:cNvSpPr txBox="1">
            <a:spLocks noChangeArrowheads="1"/>
          </p:cNvSpPr>
          <p:nvPr/>
        </p:nvSpPr>
        <p:spPr bwMode="auto">
          <a:xfrm>
            <a:off x="4932040" y="5805264"/>
            <a:ext cx="3816350" cy="338554"/>
          </a:xfrm>
          <a:prstGeom prst="rect">
            <a:avLst/>
          </a:prstGeom>
          <a:noFill/>
          <a:ln w="9525">
            <a:noFill/>
            <a:miter lim="800000"/>
            <a:headEnd/>
            <a:tailEnd/>
          </a:ln>
        </p:spPr>
        <p:txBody>
          <a:bodyPr>
            <a:spAutoFit/>
          </a:bodyPr>
          <a:lstStyle/>
          <a:p>
            <a:pPr algn="r" eaLnBrk="1" hangingPunct="1">
              <a:spcBef>
                <a:spcPct val="50000"/>
              </a:spcBef>
            </a:pPr>
            <a:r>
              <a:rPr lang="de-CH" sz="1600" dirty="0" err="1" smtClean="0">
                <a:solidFill>
                  <a:schemeClr val="bg1">
                    <a:lumMod val="50000"/>
                  </a:schemeClr>
                </a:solidFill>
                <a:latin typeface="Corbel"/>
                <a:ea typeface="ＭＳ Ｐゴシック" charset="-128"/>
                <a:cs typeface="Corbel"/>
              </a:rPr>
              <a:t>Rutishauser</a:t>
            </a:r>
            <a:r>
              <a:rPr lang="de-CH" sz="1600" dirty="0" smtClean="0">
                <a:solidFill>
                  <a:schemeClr val="bg1">
                    <a:lumMod val="50000"/>
                  </a:schemeClr>
                </a:solidFill>
                <a:latin typeface="Corbel"/>
                <a:ea typeface="ＭＳ Ｐゴシック" charset="-128"/>
                <a:cs typeface="Corbel"/>
              </a:rPr>
              <a:t> et al. Acta </a:t>
            </a:r>
            <a:r>
              <a:rPr lang="de-CH" sz="1600" dirty="0" err="1" smtClean="0">
                <a:solidFill>
                  <a:schemeClr val="bg1">
                    <a:lumMod val="50000"/>
                  </a:schemeClr>
                </a:solidFill>
                <a:latin typeface="Corbel"/>
                <a:ea typeface="ＭＳ Ｐゴシック" charset="-128"/>
                <a:cs typeface="Corbel"/>
              </a:rPr>
              <a:t>Paed</a:t>
            </a:r>
            <a:r>
              <a:rPr lang="de-CH" sz="1600" dirty="0" smtClean="0">
                <a:solidFill>
                  <a:schemeClr val="bg1">
                    <a:lumMod val="50000"/>
                  </a:schemeClr>
                </a:solidFill>
                <a:latin typeface="Corbel"/>
                <a:ea typeface="ＭＳ Ｐゴシック" charset="-128"/>
                <a:cs typeface="Corbel"/>
              </a:rPr>
              <a:t> 2003</a:t>
            </a:r>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3200" dirty="0" smtClean="0"/>
              <a:t>II. Skillfully use the interview to build partnerships with the adolescent patient and his/her parents</a:t>
            </a:r>
            <a:endParaRPr lang="fr-CH" sz="3200" dirty="0"/>
          </a:p>
        </p:txBody>
      </p:sp>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14</a:t>
            </a:fld>
            <a:endParaRPr lang="en-GB"/>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numéro de diapositive 5"/>
          <p:cNvSpPr>
            <a:spLocks noGrp="1"/>
          </p:cNvSpPr>
          <p:nvPr>
            <p:ph type="sldNum" sz="quarter" idx="12"/>
          </p:nvPr>
        </p:nvSpPr>
        <p:spPr>
          <a:noFill/>
        </p:spPr>
        <p:txBody>
          <a:bodyPr/>
          <a:lstStyle/>
          <a:p>
            <a:pPr defTabSz="762000"/>
            <a:fld id="{59B61BDB-338A-433F-8126-749208492A7F}" type="slidenum">
              <a:rPr lang="en-GB"/>
              <a:pPr defTabSz="762000"/>
              <a:t>15</a:t>
            </a:fld>
            <a:endParaRPr lang="en-GB"/>
          </a:p>
        </p:txBody>
      </p:sp>
      <p:sp>
        <p:nvSpPr>
          <p:cNvPr id="64515" name="Rectangle 2"/>
          <p:cNvSpPr>
            <a:spLocks noGrp="1" noChangeArrowheads="1"/>
          </p:cNvSpPr>
          <p:nvPr>
            <p:ph type="title"/>
          </p:nvPr>
        </p:nvSpPr>
        <p:spPr/>
        <p:txBody>
          <a:bodyPr/>
          <a:lstStyle/>
          <a:p>
            <a:pPr defTabSz="914400"/>
            <a:r>
              <a:rPr lang="fr-CH" dirty="0" smtClean="0"/>
              <a:t>Meeting the adolescent</a:t>
            </a:r>
            <a:endParaRPr lang="fr-FR" dirty="0" smtClean="0"/>
          </a:p>
        </p:txBody>
      </p:sp>
      <p:sp>
        <p:nvSpPr>
          <p:cNvPr id="64516" name="Rectangle 3"/>
          <p:cNvSpPr>
            <a:spLocks noGrp="1" noChangeArrowheads="1"/>
          </p:cNvSpPr>
          <p:nvPr>
            <p:ph sz="half" idx="4294967295"/>
          </p:nvPr>
        </p:nvSpPr>
        <p:spPr>
          <a:xfrm>
            <a:off x="251520" y="1556792"/>
            <a:ext cx="3097213" cy="4238625"/>
          </a:xfrm>
          <a:prstGeom prst="rect">
            <a:avLst/>
          </a:prstGeom>
        </p:spPr>
        <p:txBody>
          <a:bodyPr/>
          <a:lstStyle/>
          <a:p>
            <a:pPr marL="342900" indent="-342900" defTabSz="914400">
              <a:buFont typeface="Monotype Sorts" charset="2"/>
              <a:buNone/>
            </a:pPr>
            <a:r>
              <a:rPr lang="fr-CH" b="1" dirty="0" smtClean="0">
                <a:solidFill>
                  <a:srgbClr val="7F7F7F"/>
                </a:solidFill>
                <a:latin typeface="Corbel"/>
                <a:cs typeface="Corbel"/>
              </a:rPr>
              <a:t>With parents</a:t>
            </a:r>
          </a:p>
          <a:p>
            <a:pPr marL="342900" indent="-342900" defTabSz="914400">
              <a:buFont typeface="Monotype Sorts" charset="2"/>
              <a:buNone/>
            </a:pPr>
            <a:endParaRPr lang="fr-CH" dirty="0" smtClean="0">
              <a:latin typeface="Corbel"/>
              <a:cs typeface="Corbel"/>
            </a:endParaRPr>
          </a:p>
          <a:p>
            <a:pPr marL="342900" indent="-342900" defTabSz="914400"/>
            <a:r>
              <a:rPr lang="en-US" sz="2400" dirty="0" smtClean="0">
                <a:latin typeface="Corbel"/>
                <a:cs typeface="Corbel"/>
              </a:rPr>
              <a:t>History taking</a:t>
            </a:r>
          </a:p>
          <a:p>
            <a:pPr marL="342900" indent="-342900" defTabSz="914400"/>
            <a:r>
              <a:rPr lang="en-US" sz="2400" dirty="0" smtClean="0">
                <a:latin typeface="Corbel"/>
                <a:cs typeface="Corbel"/>
              </a:rPr>
              <a:t>Confidentiality</a:t>
            </a:r>
          </a:p>
          <a:p>
            <a:pPr marL="342900" indent="-342900" defTabSz="914400"/>
            <a:r>
              <a:rPr lang="en-US" sz="2400" dirty="0" smtClean="0">
                <a:latin typeface="Corbel"/>
                <a:cs typeface="Corbel"/>
              </a:rPr>
              <a:t>Program</a:t>
            </a:r>
          </a:p>
          <a:p>
            <a:pPr marL="342900" indent="-342900" defTabSz="914400"/>
            <a:r>
              <a:rPr lang="en-US" sz="2400" dirty="0" smtClean="0">
                <a:latin typeface="Corbel"/>
                <a:cs typeface="Corbel"/>
              </a:rPr>
              <a:t>How do we work</a:t>
            </a:r>
          </a:p>
          <a:p>
            <a:pPr marL="342900" indent="-342900" defTabSz="914400"/>
            <a:r>
              <a:rPr lang="en-US" sz="2400" dirty="0" smtClean="0">
                <a:latin typeface="Corbel"/>
                <a:cs typeface="Corbel"/>
              </a:rPr>
              <a:t>Who is the patient</a:t>
            </a:r>
          </a:p>
        </p:txBody>
      </p:sp>
      <p:sp>
        <p:nvSpPr>
          <p:cNvPr id="64517" name="Rectangle 4"/>
          <p:cNvSpPr>
            <a:spLocks noGrp="1" noChangeArrowheads="1"/>
          </p:cNvSpPr>
          <p:nvPr>
            <p:ph sz="half" idx="4294967295"/>
          </p:nvPr>
        </p:nvSpPr>
        <p:spPr>
          <a:xfrm>
            <a:off x="3779912" y="1628801"/>
            <a:ext cx="4755777" cy="4392488"/>
          </a:xfrm>
          <a:prstGeom prst="rect">
            <a:avLst/>
          </a:prstGeom>
        </p:spPr>
        <p:txBody>
          <a:bodyPr>
            <a:normAutofit lnSpcReduction="10000"/>
          </a:bodyPr>
          <a:lstStyle/>
          <a:p>
            <a:pPr marL="342900" indent="-342900" defTabSz="914400">
              <a:buFont typeface="Monotype Sorts" charset="2"/>
              <a:buNone/>
            </a:pPr>
            <a:r>
              <a:rPr lang="en-US" b="1" dirty="0" smtClean="0">
                <a:solidFill>
                  <a:srgbClr val="7F7F7F"/>
                </a:solidFill>
                <a:latin typeface="Corbel"/>
                <a:cs typeface="Corbel"/>
              </a:rPr>
              <a:t>Adolescent alone</a:t>
            </a:r>
          </a:p>
          <a:p>
            <a:pPr marL="342900" indent="-342900" defTabSz="914400"/>
            <a:r>
              <a:rPr lang="en-US" sz="2400" dirty="0" smtClean="0">
                <a:latin typeface="Corbel"/>
                <a:cs typeface="Corbel"/>
              </a:rPr>
              <a:t>What brings him/her</a:t>
            </a:r>
          </a:p>
          <a:p>
            <a:pPr marL="342900" indent="-342900" defTabSz="914400"/>
            <a:r>
              <a:rPr lang="en-US" sz="2400" dirty="0" smtClean="0">
                <a:latin typeface="Corbel"/>
                <a:cs typeface="Corbel"/>
              </a:rPr>
              <a:t>Confidentiality </a:t>
            </a:r>
            <a:r>
              <a:rPr lang="en-US" sz="2400" dirty="0" smtClean="0">
                <a:solidFill>
                  <a:srgbClr val="FF0000"/>
                </a:solidFill>
                <a:latin typeface="Corbel"/>
                <a:cs typeface="Corbel"/>
              </a:rPr>
              <a:t>(to be reminded at beginning and when addressing sensitive issues)</a:t>
            </a:r>
          </a:p>
          <a:p>
            <a:pPr marL="342900" indent="-342900" defTabSz="914400"/>
            <a:r>
              <a:rPr lang="en-US" sz="2400" dirty="0" smtClean="0">
                <a:latin typeface="Corbel"/>
                <a:cs typeface="Corbel"/>
              </a:rPr>
              <a:t>Screening tools (</a:t>
            </a:r>
            <a:r>
              <a:rPr lang="en-US" sz="2400" dirty="0" err="1" smtClean="0">
                <a:latin typeface="Corbel"/>
                <a:cs typeface="Corbel"/>
              </a:rPr>
              <a:t>e.g</a:t>
            </a:r>
            <a:r>
              <a:rPr lang="en-US" sz="2400" dirty="0" smtClean="0">
                <a:latin typeface="Corbel"/>
                <a:cs typeface="Corbel"/>
              </a:rPr>
              <a:t> HEADSSS) </a:t>
            </a:r>
          </a:p>
          <a:p>
            <a:pPr marL="342900" indent="-342900" defTabSz="914400"/>
            <a:r>
              <a:rPr lang="en-US" sz="2400" dirty="0" smtClean="0">
                <a:latin typeface="Corbel"/>
                <a:cs typeface="Corbel"/>
              </a:rPr>
              <a:t>Systems review</a:t>
            </a:r>
          </a:p>
          <a:p>
            <a:pPr marL="342900" indent="-342900" defTabSz="914400"/>
            <a:r>
              <a:rPr lang="en-US" sz="2400" dirty="0" smtClean="0">
                <a:latin typeface="Corbel"/>
                <a:cs typeface="Corbel"/>
              </a:rPr>
              <a:t>Sleep, eating habits</a:t>
            </a:r>
          </a:p>
          <a:p>
            <a:pPr marL="342900" indent="-342900" defTabSz="914400"/>
            <a:r>
              <a:rPr lang="en-US" sz="2400" dirty="0" smtClean="0">
                <a:latin typeface="Corbel"/>
                <a:cs typeface="Corbel"/>
              </a:rPr>
              <a:t>Thorough body examination as opportunity to talk about body</a:t>
            </a:r>
          </a:p>
          <a:p>
            <a:pPr marL="342900" indent="-342900" defTabSz="914400"/>
            <a:r>
              <a:rPr lang="en-US" sz="2400" dirty="0" smtClean="0">
                <a:latin typeface="Corbel"/>
                <a:cs typeface="Corbel"/>
              </a:rPr>
              <a:t>Conclusions/what to tell parents</a:t>
            </a:r>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r>
              <a:rPr lang="fr-CH" dirty="0" smtClean="0"/>
              <a:t>The HEADSSS concept</a:t>
            </a:r>
            <a:endParaRPr lang="fr-FR" dirty="0" smtClean="0"/>
          </a:p>
        </p:txBody>
      </p:sp>
      <p:sp>
        <p:nvSpPr>
          <p:cNvPr id="70660" name="Rectangle 3"/>
          <p:cNvSpPr>
            <a:spLocks noGrp="1" noChangeArrowheads="1"/>
          </p:cNvSpPr>
          <p:nvPr>
            <p:ph idx="1"/>
          </p:nvPr>
        </p:nvSpPr>
        <p:spPr>
          <a:xfrm>
            <a:off x="457200" y="1484784"/>
            <a:ext cx="8229600" cy="4525433"/>
          </a:xfrm>
        </p:spPr>
        <p:txBody>
          <a:bodyPr/>
          <a:lstStyle/>
          <a:p>
            <a:pPr marL="342900" indent="-342900" defTabSz="914400">
              <a:lnSpc>
                <a:spcPct val="90000"/>
              </a:lnSpc>
              <a:buSzPct val="60000"/>
            </a:pPr>
            <a:r>
              <a:rPr lang="fr-CH" sz="3600" dirty="0" smtClean="0">
                <a:solidFill>
                  <a:schemeClr val="folHlink"/>
                </a:solidFill>
              </a:rPr>
              <a:t>H</a:t>
            </a:r>
            <a:r>
              <a:rPr lang="fr-CH" sz="2800" dirty="0" smtClean="0"/>
              <a:t>ome </a:t>
            </a:r>
            <a:r>
              <a:rPr lang="fr-CH" sz="2000" dirty="0" smtClean="0"/>
              <a:t>(current living situation)</a:t>
            </a:r>
          </a:p>
          <a:p>
            <a:pPr marL="342900" indent="-342900" defTabSz="914400">
              <a:lnSpc>
                <a:spcPct val="90000"/>
              </a:lnSpc>
              <a:buSzPct val="60000"/>
            </a:pPr>
            <a:r>
              <a:rPr lang="fr-CH" sz="3600" dirty="0" smtClean="0">
                <a:solidFill>
                  <a:schemeClr val="folHlink"/>
                </a:solidFill>
              </a:rPr>
              <a:t>E</a:t>
            </a:r>
            <a:r>
              <a:rPr lang="fr-CH" sz="2800" dirty="0" smtClean="0"/>
              <a:t>ducation and employment, </a:t>
            </a:r>
            <a:r>
              <a:rPr lang="fr-CH" dirty="0" smtClean="0">
                <a:solidFill>
                  <a:schemeClr val="folHlink"/>
                </a:solidFill>
              </a:rPr>
              <a:t>E</a:t>
            </a:r>
            <a:r>
              <a:rPr lang="fr-CH" sz="2800" dirty="0" smtClean="0"/>
              <a:t>ating</a:t>
            </a:r>
          </a:p>
          <a:p>
            <a:pPr marL="342900" indent="-342900" defTabSz="914400">
              <a:lnSpc>
                <a:spcPct val="90000"/>
              </a:lnSpc>
              <a:buSzPct val="60000"/>
            </a:pPr>
            <a:r>
              <a:rPr lang="fr-CH" sz="3600" dirty="0" smtClean="0">
                <a:solidFill>
                  <a:schemeClr val="folHlink"/>
                </a:solidFill>
              </a:rPr>
              <a:t>A</a:t>
            </a:r>
            <a:r>
              <a:rPr lang="fr-CH" sz="2800" dirty="0" smtClean="0"/>
              <a:t>ctivity</a:t>
            </a:r>
            <a:r>
              <a:rPr lang="fr-CH" sz="2000" dirty="0" smtClean="0"/>
              <a:t>(sports and leisure)</a:t>
            </a:r>
          </a:p>
          <a:p>
            <a:pPr marL="342900" indent="-342900" defTabSz="914400">
              <a:lnSpc>
                <a:spcPct val="90000"/>
              </a:lnSpc>
              <a:buSzPct val="60000"/>
            </a:pPr>
            <a:r>
              <a:rPr lang="fr-CH" sz="4000" dirty="0" smtClean="0">
                <a:solidFill>
                  <a:schemeClr val="folHlink"/>
                </a:solidFill>
              </a:rPr>
              <a:t>D</a:t>
            </a:r>
            <a:r>
              <a:rPr lang="fr-CH" sz="2800" dirty="0" smtClean="0"/>
              <a:t>rugs</a:t>
            </a:r>
            <a:r>
              <a:rPr lang="fr-CH" sz="2000" dirty="0" smtClean="0"/>
              <a:t>(use and misuse tobacco,alcohol,illegal drugs)</a:t>
            </a:r>
          </a:p>
          <a:p>
            <a:pPr marL="342900" indent="-342900" defTabSz="914400">
              <a:lnSpc>
                <a:spcPct val="90000"/>
              </a:lnSpc>
              <a:buSzPct val="60000"/>
            </a:pPr>
            <a:r>
              <a:rPr lang="fr-CH" sz="4000" dirty="0" smtClean="0">
                <a:solidFill>
                  <a:schemeClr val="folHlink"/>
                </a:solidFill>
              </a:rPr>
              <a:t>S</a:t>
            </a:r>
            <a:r>
              <a:rPr lang="fr-CH" sz="2800" dirty="0" smtClean="0"/>
              <a:t>exuality</a:t>
            </a:r>
            <a:r>
              <a:rPr lang="fr-CH" sz="2000" dirty="0" smtClean="0"/>
              <a:t>(identity,expectations, behavior)</a:t>
            </a:r>
            <a:endParaRPr lang="fr-CH" sz="2800" dirty="0" smtClean="0"/>
          </a:p>
          <a:p>
            <a:pPr marL="342900" indent="-342900" defTabSz="914400">
              <a:lnSpc>
                <a:spcPct val="90000"/>
              </a:lnSpc>
              <a:buSzPct val="60000"/>
            </a:pPr>
            <a:r>
              <a:rPr lang="fr-CH" sz="4000" dirty="0" smtClean="0">
                <a:solidFill>
                  <a:schemeClr val="folHlink"/>
                </a:solidFill>
              </a:rPr>
              <a:t>S</a:t>
            </a:r>
            <a:r>
              <a:rPr lang="fr-CH" sz="2800" dirty="0" smtClean="0"/>
              <a:t>ecurity</a:t>
            </a:r>
            <a:r>
              <a:rPr lang="fr-CH" sz="2000" dirty="0" smtClean="0"/>
              <a:t>(risk-taking and prevention of accidents)</a:t>
            </a:r>
            <a:endParaRPr lang="fr-CH" sz="2800" dirty="0" smtClean="0"/>
          </a:p>
          <a:p>
            <a:pPr marL="342900" indent="-342900" defTabSz="914400">
              <a:lnSpc>
                <a:spcPct val="90000"/>
              </a:lnSpc>
              <a:buSzPct val="60000"/>
            </a:pPr>
            <a:r>
              <a:rPr lang="fr-CH" sz="4000" dirty="0" smtClean="0">
                <a:solidFill>
                  <a:schemeClr val="folHlink"/>
                </a:solidFill>
              </a:rPr>
              <a:t>S</a:t>
            </a:r>
            <a:r>
              <a:rPr lang="fr-CH" sz="2800" dirty="0" smtClean="0"/>
              <a:t>uicide</a:t>
            </a:r>
            <a:r>
              <a:rPr lang="fr-CH" sz="2000" dirty="0" smtClean="0"/>
              <a:t>(mood,anxiety,depression,suicidal conducts)</a:t>
            </a:r>
            <a:endParaRPr lang="fr-FR" sz="1600" dirty="0" smtClean="0"/>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70658" name="Espace réservé du numéro de diapositive 4"/>
          <p:cNvSpPr>
            <a:spLocks noGrp="1"/>
          </p:cNvSpPr>
          <p:nvPr>
            <p:ph type="sldNum" sz="quarter" idx="12"/>
          </p:nvPr>
        </p:nvSpPr>
        <p:spPr>
          <a:noFill/>
        </p:spPr>
        <p:txBody>
          <a:bodyPr/>
          <a:lstStyle/>
          <a:p>
            <a:pPr defTabSz="762000"/>
            <a:fld id="{3571E224-B5F3-4267-8ABB-445341755F59}" type="slidenum">
              <a:rPr lang="en-GB"/>
              <a:pPr defTabSz="762000"/>
              <a:t>16</a:t>
            </a:fld>
            <a:endParaRPr lang="en-GB"/>
          </a:p>
        </p:txBody>
      </p:sp>
      <p:sp>
        <p:nvSpPr>
          <p:cNvPr id="70661" name="Text Box 4"/>
          <p:cNvSpPr txBox="1">
            <a:spLocks noChangeArrowheads="1"/>
          </p:cNvSpPr>
          <p:nvPr/>
        </p:nvSpPr>
        <p:spPr bwMode="auto">
          <a:xfrm>
            <a:off x="874712" y="5847268"/>
            <a:ext cx="8305800" cy="318036"/>
          </a:xfrm>
          <a:prstGeom prst="rect">
            <a:avLst/>
          </a:prstGeom>
          <a:noFill/>
          <a:ln w="12700">
            <a:noFill/>
            <a:miter lim="800000"/>
            <a:headEnd type="none" w="sm" len="sm"/>
            <a:tailEnd type="none" w="sm" len="sm"/>
          </a:ln>
        </p:spPr>
        <p:txBody>
          <a:bodyPr>
            <a:spAutoFit/>
          </a:bodyPr>
          <a:lstStyle/>
          <a:p>
            <a:pPr algn="r" defTabSz="762000">
              <a:lnSpc>
                <a:spcPct val="90000"/>
              </a:lnSpc>
              <a:spcBef>
                <a:spcPct val="20000"/>
              </a:spcBef>
              <a:buClr>
                <a:srgbClr val="990033"/>
              </a:buClr>
              <a:buSzPct val="60000"/>
              <a:buFont typeface="Monotype Sorts" charset="2"/>
              <a:buNone/>
            </a:pPr>
            <a:r>
              <a:rPr lang="en-GB" sz="1600" dirty="0" err="1">
                <a:solidFill>
                  <a:srgbClr val="7F7F7F"/>
                </a:solidFill>
                <a:latin typeface="Corbel"/>
                <a:cs typeface="Corbel"/>
              </a:rPr>
              <a:t>Goldenring</a:t>
            </a:r>
            <a:r>
              <a:rPr lang="en-GB" sz="1600" dirty="0">
                <a:solidFill>
                  <a:srgbClr val="7F7F7F"/>
                </a:solidFill>
                <a:latin typeface="Corbel"/>
                <a:cs typeface="Corbel"/>
              </a:rPr>
              <a:t> &amp; Cohen, 2004</a:t>
            </a:r>
            <a:endParaRPr lang="fr-FR" sz="1600" dirty="0">
              <a:solidFill>
                <a:srgbClr val="7F7F7F"/>
              </a:solidFill>
              <a:latin typeface="Corbel"/>
              <a:cs typeface="Corbe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5522" name="Group 66"/>
          <p:cNvGraphicFramePr>
            <a:graphicFrameLocks noGrp="1"/>
          </p:cNvGraphicFramePr>
          <p:nvPr>
            <p:ph type="tbl" idx="1"/>
            <p:extLst>
              <p:ext uri="{D42A27DB-BD31-4B8C-83A1-F6EECF244321}">
                <p14:modId xmlns:p14="http://schemas.microsoft.com/office/powerpoint/2010/main" val="590946821"/>
              </p:ext>
            </p:extLst>
          </p:nvPr>
        </p:nvGraphicFramePr>
        <p:xfrm>
          <a:off x="0" y="0"/>
          <a:ext cx="9144000" cy="6834189"/>
        </p:xfrm>
        <a:graphic>
          <a:graphicData uri="http://schemas.openxmlformats.org/drawingml/2006/table">
            <a:tbl>
              <a:tblPr/>
              <a:tblGrid>
                <a:gridCol w="454025"/>
                <a:gridCol w="4173538"/>
                <a:gridCol w="4516437"/>
              </a:tblGrid>
              <a:tr h="833438">
                <a:tc>
                  <a:txBody>
                    <a:body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fr-FR" sz="2800" b="0" i="0" u="none" strike="noStrike" cap="none" normalizeH="0" baseline="0" smtClean="0">
                        <a:ln>
                          <a:noFill/>
                        </a:ln>
                        <a:solidFill>
                          <a:srgbClr val="000070"/>
                        </a:solidFill>
                        <a:effectLst/>
                        <a:latin typeface="Corbel"/>
                        <a:ea typeface="ＭＳ Ｐゴシック" charset="-128"/>
                        <a:cs typeface="Corbel"/>
                      </a:endParaRPr>
                    </a:p>
                  </a:txBody>
                  <a:tcPr horzOverflow="overflow">
                    <a:lnL>
                      <a:noFill/>
                    </a:lnL>
                    <a:lnR>
                      <a:noFill/>
                    </a:lnR>
                    <a:lnT>
                      <a:noFill/>
                    </a:lnT>
                    <a:lnB>
                      <a:noFill/>
                    </a:lnB>
                    <a:lnTlToBr>
                      <a:noFill/>
                    </a:lnTlToBr>
                    <a:lnBlToTr>
                      <a:noFill/>
                    </a:lnBlToTr>
                    <a:noFill/>
                  </a:tcPr>
                </a:tc>
                <a:tc>
                  <a:txBody>
                    <a:bodyPr/>
                    <a:lstStyle/>
                    <a:p>
                      <a:pPr marL="476250" marR="0" lvl="0" indent="-476250" algn="ctr" defTabSz="7620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Corbel"/>
                          <a:ea typeface="ＭＳ Ｐゴシック" charset="-128"/>
                          <a:cs typeface="Corbel"/>
                        </a:rPr>
                        <a:t>IF YOU LOOK AT RISKS</a:t>
                      </a:r>
                      <a:endParaRPr kumimoji="0" lang="en-GB" sz="1800" b="0" i="0" u="none" strike="noStrike" cap="none" normalizeH="0" baseline="0" dirty="0" smtClean="0">
                        <a:ln>
                          <a:noFill/>
                        </a:ln>
                        <a:solidFill>
                          <a:schemeClr val="bg1"/>
                        </a:solidFill>
                        <a:effectLst/>
                        <a:latin typeface="Corbel"/>
                        <a:ea typeface="ＭＳ Ｐゴシック" charset="-128"/>
                        <a:cs typeface="Corbel"/>
                      </a:endParaRPr>
                    </a:p>
                  </a:txBody>
                  <a:tcPr horzOverflow="overflow">
                    <a:lnL>
                      <a:noFill/>
                    </a:lnL>
                    <a:lnR>
                      <a:noFill/>
                    </a:lnR>
                    <a:lnT>
                      <a:noFill/>
                    </a:lnT>
                    <a:lnB>
                      <a:noFill/>
                    </a:lnB>
                    <a:lnTlToBr>
                      <a:noFill/>
                    </a:lnTlToBr>
                    <a:lnBlToTr>
                      <a:noFill/>
                    </a:lnBlToTr>
                    <a:solidFill>
                      <a:schemeClr val="accent2">
                        <a:lumMod val="75000"/>
                      </a:schemeClr>
                    </a:solidFill>
                  </a:tcPr>
                </a:tc>
                <a:tc>
                  <a:txBody>
                    <a:bodyPr/>
                    <a:lstStyle/>
                    <a:p>
                      <a:pPr marL="476250" marR="0" lvl="0" indent="-476250" algn="ctr" defTabSz="7620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orbel"/>
                          <a:ea typeface="ＭＳ Ｐゴシック" charset="-128"/>
                          <a:cs typeface="Corbel"/>
                        </a:rPr>
                        <a:t>IF YOU LOOK AT STRENGHTS</a:t>
                      </a:r>
                      <a:endParaRPr kumimoji="0" lang="en-GB" sz="1800" b="0" i="0" u="none" strike="noStrike" cap="none" normalizeH="0" baseline="0" dirty="0" smtClean="0">
                        <a:ln>
                          <a:noFill/>
                        </a:ln>
                        <a:solidFill>
                          <a:srgbClr val="FFFFFF"/>
                        </a:solidFill>
                        <a:effectLst/>
                        <a:latin typeface="Corbel"/>
                        <a:ea typeface="ＭＳ Ｐゴシック" charset="-128"/>
                        <a:cs typeface="Corbel"/>
                      </a:endParaRPr>
                    </a:p>
                  </a:txBody>
                  <a:tcPr horzOverflow="overflow">
                    <a:lnL>
                      <a:noFill/>
                    </a:lnL>
                    <a:lnR>
                      <a:noFill/>
                    </a:lnR>
                    <a:lnT>
                      <a:noFill/>
                    </a:lnT>
                    <a:lnB>
                      <a:noFill/>
                    </a:lnB>
                    <a:lnTlToBr>
                      <a:noFill/>
                    </a:lnTlToBr>
                    <a:lnBlToTr>
                      <a:noFill/>
                    </a:lnBlToTr>
                    <a:solidFill>
                      <a:schemeClr val="accent3">
                        <a:lumMod val="75000"/>
                      </a:schemeClr>
                    </a:solidFill>
                  </a:tcPr>
                </a:tc>
              </a:tr>
              <a:tr h="735013">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Corbel"/>
                          <a:ea typeface="ＭＳ Ｐゴシック" charset="-128"/>
                          <a:cs typeface="Corbel"/>
                        </a:rPr>
                        <a:t>H</a:t>
                      </a:r>
                    </a:p>
                  </a:txBody>
                  <a:tcPr horzOverflow="overflow">
                    <a:lnL>
                      <a:noFill/>
                    </a:lnL>
                    <a:lnR>
                      <a:noFill/>
                    </a:lnR>
                    <a:lnT>
                      <a:noFill/>
                    </a:lnT>
                    <a:lnB>
                      <a:noFill/>
                    </a:lnB>
                    <a:lnTlToBr>
                      <a:noFill/>
                    </a:lnTlToBr>
                    <a:lnBlToTr>
                      <a:noFill/>
                    </a:lnBlToTr>
                    <a:solidFill>
                      <a:srgbClr val="BFBFBF"/>
                    </a:solidFill>
                  </a:tcPr>
                </a:tc>
                <a:tc>
                  <a:txBody>
                    <a:bodyPr/>
                    <a:lstStyle/>
                    <a:p>
                      <a:pPr marL="22225" marR="0" lvl="0" indent="-22225" algn="l" defTabSz="762000" rtl="0" eaLnBrk="1" fontAlgn="base" latinLnBrk="0" hangingPunct="1">
                        <a:lnSpc>
                          <a:spcPct val="100000"/>
                        </a:lnSpc>
                        <a:spcBef>
                          <a:spcPct val="0"/>
                        </a:spcBef>
                        <a:spcAft>
                          <a:spcPct val="0"/>
                        </a:spcAft>
                        <a:buClrTx/>
                        <a:buSzTx/>
                        <a:buFontTx/>
                        <a:buNone/>
                        <a:tabLst>
                          <a:tab pos="0" algn="l"/>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Left home after getting in conflict with parents</a:t>
                      </a:r>
                    </a:p>
                  </a:txBody>
                  <a:tcPr horzOverflow="overflow">
                    <a:lnL>
                      <a:noFill/>
                    </a:lnL>
                    <a:lnR w="12700" cap="flat" cmpd="sng" algn="ctr">
                      <a:solidFill>
                        <a:scrgbClr r="0" g="0" b="0"/>
                      </a:solidFill>
                      <a:prstDash val="sysDot"/>
                      <a:round/>
                      <a:headEnd type="none" w="med" len="med"/>
                      <a:tailEnd type="none" w="med" len="med"/>
                    </a:lnR>
                    <a:lnT>
                      <a:noFill/>
                    </a:lnT>
                    <a:lnB w="12700" cap="flat" cmpd="sng" algn="ctr">
                      <a:solidFill>
                        <a:scrgbClr r="0" g="0" b="0"/>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Has financial autonomy</a:t>
                      </a:r>
                    </a:p>
                  </a:txBody>
                  <a:tcPr horzOverflow="overflow">
                    <a:lnL w="12700" cap="flat" cmpd="sng" algn="ctr">
                      <a:solidFill>
                        <a:scrgbClr r="0" g="0" b="0"/>
                      </a:solidFill>
                      <a:prstDash val="sysDot"/>
                      <a:round/>
                      <a:headEnd type="none" w="med" len="med"/>
                      <a:tailEnd type="none" w="med" len="med"/>
                    </a:lnL>
                    <a:lnR>
                      <a:noFill/>
                    </a:lnR>
                    <a:lnT>
                      <a:noFill/>
                    </a:lnT>
                    <a:lnB w="12700" cap="flat" cmpd="sng" algn="ctr">
                      <a:solidFill>
                        <a:scrgbClr r="0" g="0" b="0"/>
                      </a:solidFill>
                      <a:prstDash val="sysDot"/>
                      <a:round/>
                      <a:headEnd type="none" w="med" len="med"/>
                      <a:tailEnd type="none" w="med" len="med"/>
                    </a:lnB>
                    <a:lnTlToBr>
                      <a:noFill/>
                    </a:lnTlToBr>
                    <a:lnBlToTr>
                      <a:noFill/>
                    </a:lnBlToTr>
                    <a:solidFill>
                      <a:schemeClr val="accent3">
                        <a:lumMod val="40000"/>
                        <a:lumOff val="60000"/>
                      </a:schemeClr>
                    </a:solidFill>
                  </a:tcPr>
                </a:tc>
              </a:tr>
              <a:tr h="735013">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Corbel"/>
                          <a:ea typeface="ＭＳ Ｐゴシック" charset="-128"/>
                          <a:cs typeface="Corbel"/>
                        </a:rPr>
                        <a:t>E</a:t>
                      </a:r>
                    </a:p>
                  </a:txBody>
                  <a:tcPr horzOverflow="overflow">
                    <a:lnL>
                      <a:noFill/>
                    </a:lnL>
                    <a:lnR>
                      <a:noFill/>
                    </a:lnR>
                    <a:lnT>
                      <a:noFill/>
                    </a:lnT>
                    <a:lnB>
                      <a:noFill/>
                    </a:lnB>
                    <a:lnTlToBr>
                      <a:noFill/>
                    </a:lnTlToBr>
                    <a:lnBlToTr>
                      <a:noFill/>
                    </a:lnBlToTr>
                    <a:solidFill>
                      <a:srgbClr val="BFBFBF"/>
                    </a:solidFill>
                  </a:tcPr>
                </a:tc>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Skips classes and grades lowering</a:t>
                      </a:r>
                    </a:p>
                  </a:txBody>
                  <a:tcPr horzOverflow="overflow">
                    <a:lnL>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22225" marR="0" lvl="0" indent="-22225"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Likes his job and does not want to be on sick leave</a:t>
                      </a:r>
                    </a:p>
                  </a:txBody>
                  <a:tcPr horzOverflow="overflow">
                    <a:lnL w="12700" cap="flat" cmpd="sng" algn="ctr">
                      <a:solidFill>
                        <a:scrgbClr r="0" g="0" b="0"/>
                      </a:solidFill>
                      <a:prstDash val="sysDot"/>
                      <a:round/>
                      <a:headEnd type="none" w="med" len="med"/>
                      <a:tailEnd type="none" w="med" len="med"/>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3">
                        <a:lumMod val="40000"/>
                        <a:lumOff val="60000"/>
                      </a:schemeClr>
                    </a:solidFill>
                  </a:tcPr>
                </a:tc>
              </a:tr>
              <a:tr h="733425">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Corbel"/>
                          <a:ea typeface="ＭＳ Ｐゴシック" charset="-128"/>
                          <a:cs typeface="Corbel"/>
                        </a:rPr>
                        <a:t>A</a:t>
                      </a:r>
                    </a:p>
                  </a:txBody>
                  <a:tcPr horzOverflow="overflow">
                    <a:lnL>
                      <a:noFill/>
                    </a:lnL>
                    <a:lnR>
                      <a:noFill/>
                    </a:lnR>
                    <a:lnT>
                      <a:noFill/>
                    </a:lnT>
                    <a:lnB>
                      <a:noFill/>
                    </a:lnB>
                    <a:lnTlToBr>
                      <a:noFill/>
                    </a:lnTlToBr>
                    <a:lnBlToTr>
                      <a:noFill/>
                    </a:lnBlToTr>
                    <a:solidFill>
                      <a:srgbClr val="BFBFBF"/>
                    </a:solidFill>
                  </a:tcPr>
                </a:tc>
                <a:tc>
                  <a:txBody>
                    <a:bodyPr/>
                    <a:lstStyle/>
                    <a:p>
                      <a:pPr marL="22225" marR="0" lvl="0" indent="-22225"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Skips meals to save money and buy cannabis or tobacco</a:t>
                      </a:r>
                    </a:p>
                  </a:txBody>
                  <a:tcPr horzOverflow="overflow">
                    <a:lnL>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Is an active member of sport club</a:t>
                      </a:r>
                    </a:p>
                  </a:txBody>
                  <a:tcPr horzOverflow="overflow">
                    <a:lnL w="12700" cap="flat" cmpd="sng" algn="ctr">
                      <a:solidFill>
                        <a:scrgbClr r="0" g="0" b="0"/>
                      </a:solidFill>
                      <a:prstDash val="sysDot"/>
                      <a:round/>
                      <a:headEnd type="none" w="med" len="med"/>
                      <a:tailEnd type="none" w="med" len="med"/>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3">
                        <a:lumMod val="40000"/>
                        <a:lumOff val="60000"/>
                      </a:schemeClr>
                    </a:solidFill>
                  </a:tcPr>
                </a:tc>
              </a:tr>
              <a:tr h="1028700">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Corbel"/>
                          <a:ea typeface="ＭＳ Ｐゴシック" charset="-128"/>
                          <a:cs typeface="Corbel"/>
                        </a:rPr>
                        <a:t>D</a:t>
                      </a:r>
                    </a:p>
                  </a:txBody>
                  <a:tcPr horzOverflow="overflow">
                    <a:lnL>
                      <a:noFill/>
                    </a:lnL>
                    <a:lnR>
                      <a:noFill/>
                    </a:lnR>
                    <a:lnT>
                      <a:noFill/>
                    </a:lnT>
                    <a:lnB>
                      <a:noFill/>
                    </a:lnB>
                    <a:lnTlToBr>
                      <a:noFill/>
                    </a:lnTlToBr>
                    <a:lnBlToTr>
                      <a:noFill/>
                    </a:lnBlToTr>
                    <a:solidFill>
                      <a:srgbClr val="BFBFBF"/>
                    </a:solidFill>
                  </a:tcPr>
                </a:tc>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Smokes cannabis most days of the week</a:t>
                      </a:r>
                    </a:p>
                  </a:txBody>
                  <a:tcPr horzOverflow="overflow">
                    <a:lnL>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22225" marR="0" lvl="0" indent="-22225"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Feels guilty to be a bad example for his younger brother and considers reducing</a:t>
                      </a:r>
                    </a:p>
                  </a:txBody>
                  <a:tcPr horzOverflow="overflow">
                    <a:lnL w="12700" cap="flat" cmpd="sng" algn="ctr">
                      <a:solidFill>
                        <a:scrgbClr r="0" g="0" b="0"/>
                      </a:solidFill>
                      <a:prstDash val="sysDot"/>
                      <a:round/>
                      <a:headEnd type="none" w="med" len="med"/>
                      <a:tailEnd type="none" w="med" len="med"/>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3">
                        <a:lumMod val="40000"/>
                        <a:lumOff val="60000"/>
                      </a:schemeClr>
                    </a:solidFill>
                  </a:tcPr>
                </a:tc>
              </a:tr>
              <a:tr h="1028700">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Corbel"/>
                          <a:ea typeface="ＭＳ Ｐゴシック" charset="-128"/>
                          <a:cs typeface="Corbel"/>
                        </a:rPr>
                        <a:t>S</a:t>
                      </a:r>
                    </a:p>
                  </a:txBody>
                  <a:tcPr horzOverflow="overflow">
                    <a:lnL>
                      <a:noFill/>
                    </a:lnL>
                    <a:lnR>
                      <a:noFill/>
                    </a:lnR>
                    <a:lnT>
                      <a:noFill/>
                    </a:lnT>
                    <a:lnB>
                      <a:noFill/>
                    </a:lnB>
                    <a:lnTlToBr>
                      <a:noFill/>
                    </a:lnTlToBr>
                    <a:lnBlToTr>
                      <a:noFill/>
                    </a:lnBlToTr>
                    <a:solidFill>
                      <a:srgbClr val="BFBFBF"/>
                    </a:solidFill>
                  </a:tcPr>
                </a:tc>
                <a:tc>
                  <a:txBody>
                    <a:bodyPr/>
                    <a:lstStyle/>
                    <a:p>
                      <a:pPr marL="22225" marR="0" lvl="0" indent="-22225"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Is a carpenter and climbs on ladders or uses machines after smoking cannabis</a:t>
                      </a:r>
                    </a:p>
                  </a:txBody>
                  <a:tcPr horzOverflow="overflow">
                    <a:lnL>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Respects other safety regulations at work</a:t>
                      </a:r>
                    </a:p>
                  </a:txBody>
                  <a:tcPr horzOverflow="overflow">
                    <a:lnL w="12700" cap="flat" cmpd="sng" algn="ctr">
                      <a:solidFill>
                        <a:scrgbClr r="0" g="0" b="0"/>
                      </a:solidFill>
                      <a:prstDash val="sysDot"/>
                      <a:round/>
                      <a:headEnd type="none" w="med" len="med"/>
                      <a:tailEnd type="none" w="med" len="med"/>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3">
                        <a:lumMod val="40000"/>
                        <a:lumOff val="60000"/>
                      </a:schemeClr>
                    </a:solidFill>
                  </a:tcPr>
                </a:tc>
              </a:tr>
              <a:tr h="711200">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orbel"/>
                          <a:ea typeface="ＭＳ Ｐゴシック" charset="-128"/>
                          <a:cs typeface="Corbel"/>
                        </a:rPr>
                        <a:t>S</a:t>
                      </a:r>
                    </a:p>
                  </a:txBody>
                  <a:tcPr horzOverflow="overflow">
                    <a:lnL>
                      <a:noFill/>
                    </a:lnL>
                    <a:lnR>
                      <a:noFill/>
                    </a:lnR>
                    <a:lnT>
                      <a:noFill/>
                    </a:lnT>
                    <a:lnB>
                      <a:noFill/>
                    </a:lnB>
                    <a:lnTlToBr>
                      <a:noFill/>
                    </a:lnTlToBr>
                    <a:lnBlToTr>
                      <a:noFill/>
                    </a:lnBlToTr>
                    <a:solidFill>
                      <a:srgbClr val="BFBFBF"/>
                    </a:solidFill>
                  </a:tcPr>
                </a:tc>
                <a:tc>
                  <a:txBody>
                    <a:bodyPr/>
                    <a:lstStyle/>
                    <a:p>
                      <a:pPr marL="22225" marR="0" lvl="0" indent="-22225"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Prefers using money for buying cannabis than condoms</a:t>
                      </a:r>
                    </a:p>
                  </a:txBody>
                  <a:tcPr horzOverflow="overflow">
                    <a:lnL>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2">
                        <a:lumMod val="20000"/>
                        <a:lumOff val="80000"/>
                      </a:schemeClr>
                    </a:solidFill>
                  </a:tcPr>
                </a:tc>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Knows where to get free condoms</a:t>
                      </a:r>
                    </a:p>
                  </a:txBody>
                  <a:tcPr horzOverflow="overflow">
                    <a:lnL w="12700" cap="flat" cmpd="sng" algn="ctr">
                      <a:solidFill>
                        <a:scrgbClr r="0" g="0" b="0"/>
                      </a:solidFill>
                      <a:prstDash val="sysDot"/>
                      <a:round/>
                      <a:headEnd type="none" w="med" len="med"/>
                      <a:tailEnd type="none" w="med" len="med"/>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a:noFill/>
                    </a:lnTlToBr>
                    <a:lnBlToTr>
                      <a:noFill/>
                    </a:lnBlToTr>
                    <a:solidFill>
                      <a:schemeClr val="accent3">
                        <a:lumMod val="40000"/>
                        <a:lumOff val="60000"/>
                      </a:schemeClr>
                    </a:solidFill>
                  </a:tcPr>
                </a:tc>
              </a:tr>
              <a:tr h="1028700">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Corbel"/>
                          <a:ea typeface="ＭＳ Ｐゴシック" charset="-128"/>
                          <a:cs typeface="Corbel"/>
                        </a:rPr>
                        <a:t>S</a:t>
                      </a:r>
                    </a:p>
                  </a:txBody>
                  <a:tcPr horzOverflow="overflow">
                    <a:lnL>
                      <a:noFill/>
                    </a:lnL>
                    <a:lnR>
                      <a:noFill/>
                    </a:lnR>
                    <a:lnT>
                      <a:noFill/>
                    </a:lnT>
                    <a:lnB>
                      <a:noFill/>
                    </a:lnB>
                    <a:lnTlToBr>
                      <a:noFill/>
                    </a:lnTlToBr>
                    <a:lnBlToTr>
                      <a:noFill/>
                    </a:lnBlToTr>
                    <a:solidFill>
                      <a:srgbClr val="BFBFBF"/>
                    </a:solidFill>
                  </a:tcPr>
                </a:tc>
                <a:tc>
                  <a:txBody>
                    <a:bodyPr/>
                    <a:lstStyle/>
                    <a:p>
                      <a:pPr marL="476250" marR="0" lvl="0" indent="-47625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Likes relaxing effects of cannabis</a:t>
                      </a:r>
                    </a:p>
                  </a:txBody>
                  <a:tcPr horzOverflow="overflow">
                    <a:lnL>
                      <a:noFill/>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a:noFill/>
                    </a:lnB>
                    <a:lnTlToBr>
                      <a:noFill/>
                    </a:lnTlToBr>
                    <a:lnBlToTr>
                      <a:noFill/>
                    </a:lnBlToTr>
                    <a:solidFill>
                      <a:schemeClr val="accent2">
                        <a:lumMod val="20000"/>
                        <a:lumOff val="80000"/>
                      </a:schemeClr>
                    </a:solidFill>
                  </a:tcPr>
                </a:tc>
                <a:tc>
                  <a:txBody>
                    <a:bodyPr/>
                    <a:lstStyle/>
                    <a:p>
                      <a:pPr marL="22225" marR="0" lvl="0" indent="-22225"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orbel"/>
                          <a:ea typeface="ＭＳ Ｐゴシック" charset="-128"/>
                          <a:cs typeface="Corbel"/>
                        </a:rPr>
                        <a:t>Acknowledges suffering from anxiety and would be interested in knowing more about other ways of relaxing</a:t>
                      </a:r>
                    </a:p>
                  </a:txBody>
                  <a:tcPr horzOverflow="overflow">
                    <a:lnL w="12700" cap="flat" cmpd="sng" algn="ctr">
                      <a:solidFill>
                        <a:scrgbClr r="0" g="0" b="0"/>
                      </a:solidFill>
                      <a:prstDash val="sysDot"/>
                      <a:round/>
                      <a:headEnd type="none" w="med" len="med"/>
                      <a:tailEnd type="none" w="med" len="med"/>
                    </a:lnL>
                    <a:lnR>
                      <a:noFill/>
                    </a:lnR>
                    <a:lnT w="12700" cap="flat" cmpd="sng" algn="ctr">
                      <a:solidFill>
                        <a:scrgbClr r="0" g="0" b="0"/>
                      </a:solidFill>
                      <a:prstDash val="sysDot"/>
                      <a:round/>
                      <a:headEnd type="none" w="med" len="med"/>
                      <a:tailEnd type="none" w="med" len="med"/>
                    </a:lnT>
                    <a:lnB>
                      <a:noFill/>
                    </a:lnB>
                    <a:lnTlToBr>
                      <a:noFill/>
                    </a:lnTlToBr>
                    <a:lnBlToTr>
                      <a:noFill/>
                    </a:lnBlToTr>
                    <a:solidFill>
                      <a:schemeClr val="accent3">
                        <a:lumMod val="40000"/>
                        <a:lumOff val="60000"/>
                      </a:schemeClr>
                    </a:solidFill>
                  </a:tcPr>
                </a:tc>
              </a:tr>
            </a:tbl>
          </a:graphicData>
        </a:graphic>
      </p:graphicFrame>
      <p:sp>
        <p:nvSpPr>
          <p:cNvPr id="72706" name="Espace réservé du numéro de diapositive 4"/>
          <p:cNvSpPr>
            <a:spLocks noGrp="1"/>
          </p:cNvSpPr>
          <p:nvPr>
            <p:ph type="sldNum" sz="quarter" idx="11"/>
          </p:nvPr>
        </p:nvSpPr>
        <p:spPr>
          <a:noFill/>
        </p:spPr>
        <p:txBody>
          <a:bodyPr/>
          <a:lstStyle/>
          <a:p>
            <a:pPr defTabSz="762000"/>
            <a:fld id="{B291F8D1-FF8E-43A7-8BA1-AAF8088B39B8}" type="slidenum">
              <a:rPr lang="en-GB"/>
              <a:pPr defTabSz="762000"/>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r>
              <a:rPr lang="fr-CH" dirty="0" smtClean="0"/>
              <a:t>The SSHADESS </a:t>
            </a:r>
            <a:r>
              <a:rPr lang="fr-CH" dirty="0"/>
              <a:t>s</a:t>
            </a:r>
            <a:r>
              <a:rPr lang="fr-CH" dirty="0" smtClean="0"/>
              <a:t>creen</a:t>
            </a:r>
            <a:endParaRPr lang="fr-FR" dirty="0" smtClean="0"/>
          </a:p>
        </p:txBody>
      </p:sp>
      <p:sp>
        <p:nvSpPr>
          <p:cNvPr id="70660" name="Rectangle 3"/>
          <p:cNvSpPr>
            <a:spLocks noGrp="1" noChangeArrowheads="1"/>
          </p:cNvSpPr>
          <p:nvPr>
            <p:ph idx="1"/>
          </p:nvPr>
        </p:nvSpPr>
        <p:spPr/>
        <p:txBody>
          <a:bodyPr>
            <a:normAutofit fontScale="92500" lnSpcReduction="10000"/>
          </a:bodyPr>
          <a:lstStyle/>
          <a:p>
            <a:pPr marL="342900" indent="-342900" defTabSz="914400">
              <a:lnSpc>
                <a:spcPct val="90000"/>
              </a:lnSpc>
              <a:buSzPct val="60000"/>
            </a:pPr>
            <a:r>
              <a:rPr lang="fr-CH" sz="3600" dirty="0" err="1" smtClean="0">
                <a:solidFill>
                  <a:schemeClr val="folHlink"/>
                </a:solidFill>
              </a:rPr>
              <a:t>S</a:t>
            </a:r>
            <a:r>
              <a:rPr lang="fr-CH" sz="2800" dirty="0" err="1" smtClean="0"/>
              <a:t>trengths</a:t>
            </a:r>
            <a:r>
              <a:rPr lang="fr-CH" sz="2800" dirty="0" smtClean="0"/>
              <a:t> </a:t>
            </a:r>
            <a:endParaRPr lang="fr-CH" sz="2000" dirty="0" smtClean="0"/>
          </a:p>
          <a:p>
            <a:pPr marL="342900" indent="-342900" defTabSz="914400">
              <a:lnSpc>
                <a:spcPct val="90000"/>
              </a:lnSpc>
              <a:buSzPct val="60000"/>
            </a:pPr>
            <a:r>
              <a:rPr lang="fr-CH" sz="3600" dirty="0" err="1" smtClean="0">
                <a:solidFill>
                  <a:schemeClr val="folHlink"/>
                </a:solidFill>
              </a:rPr>
              <a:t>S</a:t>
            </a:r>
            <a:r>
              <a:rPr lang="fr-CH" sz="2800" dirty="0" err="1" smtClean="0"/>
              <a:t>chool</a:t>
            </a:r>
            <a:endParaRPr lang="fr-CH" sz="2800" dirty="0" smtClean="0"/>
          </a:p>
          <a:p>
            <a:pPr marL="342900" indent="-342900" defTabSz="914400">
              <a:lnSpc>
                <a:spcPct val="90000"/>
              </a:lnSpc>
              <a:buSzPct val="60000"/>
            </a:pPr>
            <a:r>
              <a:rPr lang="fr-CH" sz="3600" dirty="0" smtClean="0">
                <a:solidFill>
                  <a:schemeClr val="folHlink"/>
                </a:solidFill>
              </a:rPr>
              <a:t>H</a:t>
            </a:r>
            <a:r>
              <a:rPr lang="fr-CH" sz="2800" dirty="0" smtClean="0"/>
              <a:t>ome</a:t>
            </a:r>
            <a:endParaRPr lang="fr-CH" sz="2000" dirty="0" smtClean="0"/>
          </a:p>
          <a:p>
            <a:pPr marL="342900" indent="-342900" defTabSz="914400">
              <a:lnSpc>
                <a:spcPct val="90000"/>
              </a:lnSpc>
              <a:buSzPct val="60000"/>
            </a:pPr>
            <a:r>
              <a:rPr lang="fr-CH" sz="4000" dirty="0" err="1" smtClean="0">
                <a:solidFill>
                  <a:schemeClr val="folHlink"/>
                </a:solidFill>
              </a:rPr>
              <a:t>A</a:t>
            </a:r>
            <a:r>
              <a:rPr lang="fr-CH" sz="2800" dirty="0" err="1" smtClean="0"/>
              <a:t>ctivities</a:t>
            </a:r>
            <a:endParaRPr lang="fr-CH" sz="2000" dirty="0" smtClean="0"/>
          </a:p>
          <a:p>
            <a:pPr marL="342900" indent="-342900" defTabSz="914400">
              <a:lnSpc>
                <a:spcPct val="90000"/>
              </a:lnSpc>
              <a:buSzPct val="60000"/>
            </a:pPr>
            <a:r>
              <a:rPr lang="fr-CH" sz="4000" dirty="0" err="1" smtClean="0">
                <a:solidFill>
                  <a:schemeClr val="folHlink"/>
                </a:solidFill>
              </a:rPr>
              <a:t>D</a:t>
            </a:r>
            <a:r>
              <a:rPr lang="fr-CH" sz="2800" dirty="0" err="1" smtClean="0"/>
              <a:t>rugs</a:t>
            </a:r>
            <a:r>
              <a:rPr lang="fr-CH" sz="2800" dirty="0" smtClean="0"/>
              <a:t>/substance use</a:t>
            </a:r>
          </a:p>
          <a:p>
            <a:pPr marL="342900" indent="-342900" defTabSz="914400">
              <a:lnSpc>
                <a:spcPct val="90000"/>
              </a:lnSpc>
              <a:buSzPct val="60000"/>
            </a:pPr>
            <a:r>
              <a:rPr lang="fr-CH" sz="4000" dirty="0" smtClean="0">
                <a:solidFill>
                  <a:schemeClr val="folHlink"/>
                </a:solidFill>
              </a:rPr>
              <a:t>E</a:t>
            </a:r>
            <a:r>
              <a:rPr lang="fr-CH" sz="2800" dirty="0" smtClean="0"/>
              <a:t>motions/</a:t>
            </a:r>
            <a:r>
              <a:rPr lang="fr-CH" sz="2800" dirty="0" err="1" smtClean="0"/>
              <a:t>depression</a:t>
            </a:r>
            <a:r>
              <a:rPr lang="fr-CH" sz="2800" dirty="0" smtClean="0"/>
              <a:t>/</a:t>
            </a:r>
            <a:r>
              <a:rPr lang="fr-CH" sz="2800" dirty="0" err="1" smtClean="0"/>
              <a:t>eating</a:t>
            </a:r>
            <a:endParaRPr lang="fr-CH" sz="2800" dirty="0" smtClean="0"/>
          </a:p>
          <a:p>
            <a:pPr marL="342900" indent="-342900" defTabSz="914400">
              <a:lnSpc>
                <a:spcPct val="90000"/>
              </a:lnSpc>
              <a:buSzPct val="60000"/>
            </a:pPr>
            <a:r>
              <a:rPr lang="fr-CH" sz="4000" dirty="0" err="1" smtClean="0">
                <a:solidFill>
                  <a:schemeClr val="folHlink"/>
                </a:solidFill>
              </a:rPr>
              <a:t>S</a:t>
            </a:r>
            <a:r>
              <a:rPr lang="fr-CH" sz="2800" dirty="0" err="1" smtClean="0"/>
              <a:t>exuality</a:t>
            </a:r>
            <a:endParaRPr lang="fr-CH" sz="2000" dirty="0" smtClean="0"/>
          </a:p>
          <a:p>
            <a:pPr marL="342900" indent="-342900" defTabSz="914400">
              <a:lnSpc>
                <a:spcPct val="90000"/>
              </a:lnSpc>
              <a:buSzPct val="60000"/>
            </a:pPr>
            <a:r>
              <a:rPr lang="fr-CH" sz="4000" dirty="0" err="1" smtClean="0">
                <a:solidFill>
                  <a:schemeClr val="accent4">
                    <a:lumMod val="75000"/>
                  </a:schemeClr>
                </a:solidFill>
              </a:rPr>
              <a:t>S</a:t>
            </a:r>
            <a:r>
              <a:rPr lang="fr-CH" sz="2800" dirty="0" err="1" smtClean="0"/>
              <a:t>afety</a:t>
            </a:r>
            <a:endParaRPr lang="fr-CH" sz="2800" dirty="0" smtClean="0">
              <a:solidFill>
                <a:schemeClr val="bg1">
                  <a:lumMod val="75000"/>
                </a:schemeClr>
              </a:solidFill>
            </a:endParaRPr>
          </a:p>
          <a:p>
            <a:pPr marL="342900" indent="-342900" defTabSz="914400">
              <a:lnSpc>
                <a:spcPct val="90000"/>
              </a:lnSpc>
              <a:buSzPct val="60000"/>
            </a:pPr>
            <a:endParaRPr lang="fr-FR" sz="1600" dirty="0" smtClean="0"/>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70658" name="Espace réservé du numéro de diapositive 4"/>
          <p:cNvSpPr>
            <a:spLocks noGrp="1"/>
          </p:cNvSpPr>
          <p:nvPr>
            <p:ph type="sldNum" sz="quarter" idx="12"/>
          </p:nvPr>
        </p:nvSpPr>
        <p:spPr>
          <a:noFill/>
        </p:spPr>
        <p:txBody>
          <a:bodyPr/>
          <a:lstStyle/>
          <a:p>
            <a:pPr defTabSz="762000"/>
            <a:fld id="{3571E224-B5F3-4267-8ABB-445341755F59}" type="slidenum">
              <a:rPr lang="en-GB"/>
              <a:pPr defTabSz="762000"/>
              <a:t>18</a:t>
            </a:fld>
            <a:endParaRPr lang="en-GB" dirty="0"/>
          </a:p>
        </p:txBody>
      </p:sp>
      <p:sp>
        <p:nvSpPr>
          <p:cNvPr id="70661" name="Text Box 4"/>
          <p:cNvSpPr txBox="1">
            <a:spLocks noChangeArrowheads="1"/>
          </p:cNvSpPr>
          <p:nvPr/>
        </p:nvSpPr>
        <p:spPr bwMode="auto">
          <a:xfrm>
            <a:off x="3718248" y="5811702"/>
            <a:ext cx="4968552" cy="318036"/>
          </a:xfrm>
          <a:prstGeom prst="rect">
            <a:avLst/>
          </a:prstGeom>
          <a:noFill/>
          <a:ln w="12700">
            <a:noFill/>
            <a:miter lim="800000"/>
            <a:headEnd type="none" w="sm" len="sm"/>
            <a:tailEnd type="none" w="sm" len="sm"/>
          </a:ln>
        </p:spPr>
        <p:txBody>
          <a:bodyPr wrap="square">
            <a:spAutoFit/>
          </a:bodyPr>
          <a:lstStyle/>
          <a:p>
            <a:pPr algn="r" defTabSz="762000">
              <a:lnSpc>
                <a:spcPct val="90000"/>
              </a:lnSpc>
              <a:spcBef>
                <a:spcPct val="20000"/>
              </a:spcBef>
              <a:buClr>
                <a:srgbClr val="990033"/>
              </a:buClr>
              <a:buSzPct val="60000"/>
              <a:buFont typeface="Monotype Sorts" charset="2"/>
              <a:buNone/>
            </a:pPr>
            <a:r>
              <a:rPr lang="en-GB" sz="1600" dirty="0" smtClean="0">
                <a:solidFill>
                  <a:schemeClr val="bg1">
                    <a:lumMod val="50000"/>
                  </a:schemeClr>
                </a:solidFill>
                <a:latin typeface="Corbel"/>
                <a:cs typeface="Corbel"/>
              </a:rPr>
              <a:t>Ginsburg, </a:t>
            </a:r>
            <a:r>
              <a:rPr lang="en-GB" sz="1600" dirty="0" err="1" smtClean="0">
                <a:solidFill>
                  <a:schemeClr val="bg1">
                    <a:lumMod val="50000"/>
                  </a:schemeClr>
                </a:solidFill>
                <a:latin typeface="Corbel"/>
                <a:cs typeface="Corbel"/>
              </a:rPr>
              <a:t>american</a:t>
            </a:r>
            <a:r>
              <a:rPr lang="en-GB" sz="1600" dirty="0" smtClean="0">
                <a:solidFill>
                  <a:schemeClr val="bg1">
                    <a:lumMod val="50000"/>
                  </a:schemeClr>
                </a:solidFill>
                <a:latin typeface="Corbel"/>
                <a:cs typeface="Corbel"/>
              </a:rPr>
              <a:t> academy of </a:t>
            </a:r>
            <a:r>
              <a:rPr lang="en-GB" sz="1600" dirty="0" err="1" smtClean="0">
                <a:solidFill>
                  <a:schemeClr val="bg1">
                    <a:lumMod val="50000"/>
                  </a:schemeClr>
                </a:solidFill>
                <a:latin typeface="Corbel"/>
                <a:cs typeface="Corbel"/>
              </a:rPr>
              <a:t>pediatrics</a:t>
            </a:r>
            <a:r>
              <a:rPr lang="en-GB" sz="1600" dirty="0" smtClean="0">
                <a:solidFill>
                  <a:schemeClr val="bg1">
                    <a:lumMod val="50000"/>
                  </a:schemeClr>
                </a:solidFill>
                <a:latin typeface="Corbel"/>
                <a:cs typeface="Corbel"/>
              </a:rPr>
              <a:t> 2014</a:t>
            </a:r>
            <a:endParaRPr lang="fr-FR" sz="1600" dirty="0">
              <a:solidFill>
                <a:schemeClr val="bg1">
                  <a:lumMod val="50000"/>
                </a:schemeClr>
              </a:solidFill>
              <a:latin typeface="Corbel"/>
              <a:cs typeface="Corbe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dirty="0" smtClean="0"/>
              <a:t>Motivational interviewing</a:t>
            </a:r>
            <a:endParaRPr lang="fr-CH" sz="4000" dirty="0"/>
          </a:p>
        </p:txBody>
      </p:sp>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19</a:t>
            </a:fld>
            <a:endParaRPr lang="en-GB"/>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Goals</a:t>
            </a:r>
            <a:endParaRPr lang="fr-CH" dirty="0"/>
          </a:p>
        </p:txBody>
      </p:sp>
      <p:sp>
        <p:nvSpPr>
          <p:cNvPr id="5" name="Espace réservé du contenu 4"/>
          <p:cNvSpPr>
            <a:spLocks noGrp="1"/>
          </p:cNvSpPr>
          <p:nvPr>
            <p:ph idx="1"/>
          </p:nvPr>
        </p:nvSpPr>
        <p:spPr/>
        <p:txBody>
          <a:bodyPr>
            <a:normAutofit/>
          </a:bodyPr>
          <a:lstStyle/>
          <a:p>
            <a:pPr marL="571500" lvl="0" indent="-571500">
              <a:buFont typeface="+mj-lt"/>
              <a:buAutoNum type="romanUcPeriod"/>
            </a:pPr>
            <a:r>
              <a:rPr lang="en-US" dirty="0"/>
              <a:t>Describe and show proficiency in effective communication with </a:t>
            </a:r>
            <a:r>
              <a:rPr lang="en-US" dirty="0" smtClean="0"/>
              <a:t>adolescents</a:t>
            </a:r>
          </a:p>
          <a:p>
            <a:pPr marL="571500" lvl="0" indent="-571500">
              <a:buFont typeface="+mj-lt"/>
              <a:buAutoNum type="romanUcPeriod"/>
            </a:pPr>
            <a:r>
              <a:rPr lang="en-US" dirty="0" smtClean="0"/>
              <a:t>Skillfully </a:t>
            </a:r>
            <a:r>
              <a:rPr lang="en-US" dirty="0"/>
              <a:t>use the interview to build partnerships with the adolescent patient and his/her </a:t>
            </a:r>
            <a:r>
              <a:rPr lang="en-US" dirty="0" smtClean="0"/>
              <a:t>parents</a:t>
            </a:r>
          </a:p>
          <a:p>
            <a:pPr marL="571500" lvl="0" indent="-571500">
              <a:buFont typeface="+mj-lt"/>
              <a:buAutoNum type="romanUcPeriod"/>
            </a:pPr>
            <a:r>
              <a:rPr lang="en-US" dirty="0" smtClean="0"/>
              <a:t>Demonstrate </a:t>
            </a:r>
            <a:r>
              <a:rPr lang="en-US" dirty="0"/>
              <a:t>proficiency in building a multidisciplinary network and in managing effective communication within the network</a:t>
            </a:r>
            <a:endParaRPr lang="fr-CH" b="1" dirty="0"/>
          </a:p>
          <a:p>
            <a:pPr>
              <a:buFont typeface="Wingdings" pitchFamily="2" charset="2"/>
              <a:buChar char="§"/>
            </a:pPr>
            <a:endParaRPr lang="fr-CH" dirty="0"/>
          </a:p>
          <a:p>
            <a:endParaRPr lang="fr-FR" dirty="0"/>
          </a:p>
        </p:txBody>
      </p:sp>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2</a:t>
            </a:fld>
            <a:endParaRPr lang="en-GB"/>
          </a:p>
        </p:txBody>
      </p:sp>
      <p:sp>
        <p:nvSpPr>
          <p:cNvPr id="6" name="Espace réservé du pied de page 5"/>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Entry scenario</a:t>
            </a:r>
            <a:endParaRPr lang="fr-CH" dirty="0"/>
          </a:p>
        </p:txBody>
      </p:sp>
      <p:sp>
        <p:nvSpPr>
          <p:cNvPr id="3" name="Espace réservé du contenu 2"/>
          <p:cNvSpPr>
            <a:spLocks noGrp="1"/>
          </p:cNvSpPr>
          <p:nvPr>
            <p:ph idx="1"/>
          </p:nvPr>
        </p:nvSpPr>
        <p:spPr/>
        <p:txBody>
          <a:bodyPr>
            <a:normAutofit lnSpcReduction="10000"/>
          </a:bodyPr>
          <a:lstStyle/>
          <a:p>
            <a:pPr marL="0" indent="0">
              <a:buNone/>
            </a:pPr>
            <a:r>
              <a:rPr lang="en-US" sz="3100" dirty="0" smtClean="0"/>
              <a:t>Nora, a 13 ½  year old girl who has had asthma since 8 years of age  is now refusing to let her parents be involved in her treatment, but still displays poor therapeutic adherence.</a:t>
            </a:r>
          </a:p>
          <a:p>
            <a:pPr marL="0" indent="0">
              <a:buNone/>
            </a:pPr>
            <a:r>
              <a:rPr lang="en-US" sz="3100" dirty="0" smtClean="0"/>
              <a:t>In fact, Nora tends to deny her state and feels bad when she has to take her treatment at school or while going out. She also forgets about her medication and says she wants to be just normal</a:t>
            </a:r>
            <a:br>
              <a:rPr lang="en-US" sz="3100" dirty="0" smtClean="0"/>
            </a:br>
            <a:r>
              <a:rPr lang="en-US" sz="3100" dirty="0" smtClean="0"/>
              <a:t/>
            </a:r>
            <a:br>
              <a:rPr lang="en-US" sz="3100" dirty="0" smtClean="0"/>
            </a:br>
            <a:r>
              <a:rPr lang="en-US" sz="3100" i="1" dirty="0" smtClean="0">
                <a:solidFill>
                  <a:srgbClr val="990033"/>
                </a:solidFill>
              </a:rPr>
              <a:t>The scenario can be applied to a boy</a:t>
            </a:r>
          </a:p>
        </p:txBody>
      </p:sp>
      <p:sp>
        <p:nvSpPr>
          <p:cNvPr id="5" name="Espace réservé du pied de page 4"/>
          <p:cNvSpPr>
            <a:spLocks noGrp="1"/>
          </p:cNvSpPr>
          <p:nvPr>
            <p:ph type="ftr" sz="quarter" idx="11"/>
          </p:nvPr>
        </p:nvSpPr>
        <p:spPr/>
        <p:txBody>
          <a:bodyPr/>
          <a:lstStyle/>
          <a:p>
            <a:r>
              <a:rPr lang="fr-FR" smtClean="0"/>
              <a:t>Communication and interviewing skills</a:t>
            </a:r>
            <a:endParaRPr lang="fr-FR" dirty="0"/>
          </a:p>
        </p:txBody>
      </p:sp>
      <p:sp>
        <p:nvSpPr>
          <p:cNvPr id="4" name="Espace réservé du numéro de diapositive 3"/>
          <p:cNvSpPr>
            <a:spLocks noGrp="1"/>
          </p:cNvSpPr>
          <p:nvPr>
            <p:ph type="sldNum" sz="quarter" idx="12"/>
          </p:nvPr>
        </p:nvSpPr>
        <p:spPr/>
        <p:txBody>
          <a:bodyPr/>
          <a:lstStyle/>
          <a:p>
            <a:pPr>
              <a:defRPr/>
            </a:pPr>
            <a:fld id="{A5692A95-3AB9-457A-95F5-80E337721622}" type="slidenum">
              <a:rPr lang="en-GB" smtClean="0"/>
              <a:pPr>
                <a:defRPr/>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2"/>
          </p:nvPr>
        </p:nvSpPr>
        <p:spPr/>
        <p:txBody>
          <a:bodyPr/>
          <a:lstStyle/>
          <a:p>
            <a:fld id="{D6755338-0EC7-4EAF-B6C0-3576205A4A5A}" type="slidenum">
              <a:rPr lang="en-GB"/>
              <a:pPr/>
              <a:t>21</a:t>
            </a:fld>
            <a:endParaRPr lang="en-GB"/>
          </a:p>
        </p:txBody>
      </p:sp>
      <p:pic>
        <p:nvPicPr>
          <p:cNvPr id="8193" name="Picture 1"/>
          <p:cNvPicPr>
            <a:picLocks noChangeAspect="1" noChangeArrowheads="1"/>
          </p:cNvPicPr>
          <p:nvPr/>
        </p:nvPicPr>
        <p:blipFill>
          <a:blip r:embed="rId3" cstate="print"/>
          <a:srcRect/>
          <a:stretch>
            <a:fillRect/>
          </a:stretch>
        </p:blipFill>
        <p:spPr bwMode="auto">
          <a:xfrm>
            <a:off x="534328" y="514028"/>
            <a:ext cx="2246312" cy="3024188"/>
          </a:xfrm>
          <a:prstGeom prst="rect">
            <a:avLst/>
          </a:prstGeom>
          <a:noFill/>
          <a:ln w="9525">
            <a:noFill/>
            <a:round/>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6053876" y="203683"/>
            <a:ext cx="3024188" cy="3024188"/>
          </a:xfrm>
          <a:prstGeom prst="rect">
            <a:avLst/>
          </a:prstGeom>
          <a:noFill/>
          <a:ln w="9525">
            <a:noFill/>
            <a:round/>
            <a:headEnd/>
            <a:tailEnd/>
          </a:ln>
          <a:effectLst/>
        </p:spPr>
      </p:pic>
      <p:sp>
        <p:nvSpPr>
          <p:cNvPr id="5" name="Rectangle 4"/>
          <p:cNvSpPr/>
          <p:nvPr/>
        </p:nvSpPr>
        <p:spPr>
          <a:xfrm>
            <a:off x="899592" y="5589240"/>
            <a:ext cx="7471151" cy="461665"/>
          </a:xfrm>
          <a:prstGeom prst="rect">
            <a:avLst/>
          </a:prstGeom>
        </p:spPr>
        <p:txBody>
          <a:bodyPr wrap="square">
            <a:spAutoFit/>
          </a:bodyPr>
          <a:lstStyle/>
          <a:p>
            <a:pPr algn="ctr"/>
            <a:r>
              <a:rPr lang="fr-FR" b="1" dirty="0" err="1" smtClean="0">
                <a:solidFill>
                  <a:srgbClr val="7F7F7F"/>
                </a:solidFill>
                <a:latin typeface="Corbel"/>
                <a:cs typeface="Corbel"/>
              </a:rPr>
              <a:t>www.motivationalinterviewing.org</a:t>
            </a:r>
            <a:endParaRPr lang="fr-FR" b="1" dirty="0">
              <a:solidFill>
                <a:srgbClr val="7F7F7F"/>
              </a:solidFill>
              <a:latin typeface="Corbel"/>
              <a:cs typeface="Corbel"/>
            </a:endParaRPr>
          </a:p>
        </p:txBody>
      </p:sp>
      <p:pic>
        <p:nvPicPr>
          <p:cNvPr id="7" name="Image 6"/>
          <p:cNvPicPr>
            <a:picLocks noChangeAspect="1"/>
          </p:cNvPicPr>
          <p:nvPr/>
        </p:nvPicPr>
        <p:blipFill>
          <a:blip r:embed="rId5" cstate="print"/>
          <a:stretch>
            <a:fillRect/>
          </a:stretch>
        </p:blipFill>
        <p:spPr>
          <a:xfrm>
            <a:off x="3410959" y="2008499"/>
            <a:ext cx="2017142" cy="3059434"/>
          </a:xfrm>
          <a:prstGeom prst="rect">
            <a:avLst/>
          </a:prstGeom>
        </p:spPr>
      </p:pic>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4286910-A791-4052-8194-62C081BC7A29}" type="slidenum">
              <a:rPr lang="en-GB" smtClean="0">
                <a:solidFill>
                  <a:srgbClr val="000000"/>
                </a:solidFill>
              </a:rPr>
              <a:pPr/>
              <a:t>22</a:t>
            </a:fld>
            <a:endParaRPr lang="en-GB">
              <a:solidFill>
                <a:srgbClr val="000000"/>
              </a:solidFill>
            </a:endParaRPr>
          </a:p>
        </p:txBody>
      </p:sp>
      <p:sp>
        <p:nvSpPr>
          <p:cNvPr id="921602" name="Rectangle 2"/>
          <p:cNvSpPr>
            <a:spLocks noGrp="1" noChangeArrowheads="1"/>
          </p:cNvSpPr>
          <p:nvPr>
            <p:ph type="title"/>
          </p:nvPr>
        </p:nvSpPr>
        <p:spPr/>
        <p:txBody>
          <a:bodyPr>
            <a:normAutofit fontScale="90000"/>
          </a:bodyPr>
          <a:lstStyle/>
          <a:p>
            <a:r>
              <a:rPr lang="fr-FR" dirty="0" err="1" smtClean="0"/>
              <a:t>Why</a:t>
            </a:r>
            <a:r>
              <a:rPr lang="fr-FR" dirty="0" smtClean="0"/>
              <a:t> do people do not </a:t>
            </a:r>
            <a:r>
              <a:rPr lang="fr-FR" dirty="0" err="1" smtClean="0"/>
              <a:t>understand</a:t>
            </a:r>
            <a:r>
              <a:rPr lang="fr-FR" dirty="0" smtClean="0"/>
              <a:t> </a:t>
            </a:r>
            <a:r>
              <a:rPr lang="fr-FR" dirty="0" err="1" smtClean="0"/>
              <a:t>they</a:t>
            </a:r>
            <a:r>
              <a:rPr lang="fr-FR" dirty="0" smtClean="0"/>
              <a:t> have to change?</a:t>
            </a:r>
          </a:p>
        </p:txBody>
      </p:sp>
      <p:sp>
        <p:nvSpPr>
          <p:cNvPr id="77827" name="Rectangle 3"/>
          <p:cNvSpPr>
            <a:spLocks noGrp="1" noChangeArrowheads="1"/>
          </p:cNvSpPr>
          <p:nvPr>
            <p:ph type="body" idx="4294967295"/>
          </p:nvPr>
        </p:nvSpPr>
        <p:spPr>
          <a:xfrm>
            <a:off x="719451" y="2204864"/>
            <a:ext cx="7796213" cy="3614737"/>
          </a:xfrm>
          <a:prstGeom prst="rect">
            <a:avLst/>
          </a:prstGeom>
        </p:spPr>
        <p:txBody>
          <a:bodyPr>
            <a:normAutofit/>
          </a:bodyPr>
          <a:lstStyle/>
          <a:p>
            <a:pPr marL="0" indent="0" algn="ctr" eaLnBrk="1" hangingPunct="1">
              <a:lnSpc>
                <a:spcPct val="90000"/>
              </a:lnSpc>
              <a:buFont typeface="Wingdings" charset="2"/>
              <a:buNone/>
            </a:pPr>
            <a:endParaRPr lang="fr-FR" dirty="0" smtClean="0">
              <a:latin typeface="Corbel"/>
              <a:cs typeface="Corbel"/>
            </a:endParaRPr>
          </a:p>
          <a:p>
            <a:pPr marL="0" indent="0" algn="ctr" eaLnBrk="1" hangingPunct="1">
              <a:lnSpc>
                <a:spcPct val="90000"/>
              </a:lnSpc>
              <a:buFont typeface="Wingdings" charset="2"/>
              <a:buNone/>
            </a:pPr>
            <a:r>
              <a:rPr lang="fr-FR" sz="2800" dirty="0" smtClean="0">
                <a:latin typeface="Corbel"/>
                <a:cs typeface="Corbel"/>
              </a:rPr>
              <a:t>« </a:t>
            </a:r>
            <a:r>
              <a:rPr lang="fr-FR" sz="2800" dirty="0" err="1" smtClean="0">
                <a:latin typeface="Corbel"/>
                <a:cs typeface="Corbel"/>
              </a:rPr>
              <a:t>Health</a:t>
            </a:r>
            <a:r>
              <a:rPr lang="fr-FR" sz="2800" dirty="0" smtClean="0">
                <a:latin typeface="Corbel"/>
                <a:cs typeface="Corbel"/>
              </a:rPr>
              <a:t> </a:t>
            </a:r>
            <a:r>
              <a:rPr lang="fr-FR" sz="2800" dirty="0" err="1" smtClean="0">
                <a:latin typeface="Corbel"/>
                <a:cs typeface="Corbel"/>
              </a:rPr>
              <a:t>professionals</a:t>
            </a:r>
            <a:r>
              <a:rPr lang="fr-FR" sz="2800" dirty="0" smtClean="0">
                <a:latin typeface="Corbel"/>
                <a:cs typeface="Corbel"/>
              </a:rPr>
              <a:t> </a:t>
            </a:r>
            <a:r>
              <a:rPr lang="fr-FR" sz="2800" dirty="0" err="1" smtClean="0">
                <a:latin typeface="Corbel"/>
                <a:cs typeface="Corbel"/>
              </a:rPr>
              <a:t>often</a:t>
            </a:r>
            <a:r>
              <a:rPr lang="fr-FR" sz="2800" dirty="0" smtClean="0">
                <a:latin typeface="Corbel"/>
                <a:cs typeface="Corbel"/>
              </a:rPr>
              <a:t> </a:t>
            </a:r>
            <a:r>
              <a:rPr lang="fr-FR" sz="2800" dirty="0" err="1" smtClean="0">
                <a:latin typeface="Corbel"/>
                <a:cs typeface="Corbel"/>
              </a:rPr>
              <a:t>want</a:t>
            </a:r>
            <a:r>
              <a:rPr lang="fr-FR" sz="2800" dirty="0" smtClean="0">
                <a:latin typeface="Corbel"/>
                <a:cs typeface="Corbel"/>
              </a:rPr>
              <a:t> to « </a:t>
            </a:r>
            <a:r>
              <a:rPr lang="fr-FR" sz="2800" dirty="0" err="1" smtClean="0">
                <a:latin typeface="Corbel"/>
                <a:cs typeface="Corbel"/>
              </a:rPr>
              <a:t>mend</a:t>
            </a:r>
            <a:r>
              <a:rPr lang="fr-FR" sz="2800" dirty="0" smtClean="0">
                <a:latin typeface="Corbel"/>
                <a:cs typeface="Corbel"/>
              </a:rPr>
              <a:t> » </a:t>
            </a:r>
            <a:r>
              <a:rPr lang="fr-FR" sz="2800" dirty="0" err="1" smtClean="0">
                <a:latin typeface="Corbel"/>
                <a:cs typeface="Corbel"/>
              </a:rPr>
              <a:t>their</a:t>
            </a:r>
            <a:r>
              <a:rPr lang="fr-FR" sz="2800" dirty="0" smtClean="0">
                <a:latin typeface="Corbel"/>
                <a:cs typeface="Corbel"/>
              </a:rPr>
              <a:t> patients </a:t>
            </a:r>
            <a:r>
              <a:rPr lang="fr-FR" sz="2800" dirty="0" err="1" smtClean="0">
                <a:latin typeface="Corbel"/>
                <a:cs typeface="Corbel"/>
              </a:rPr>
              <a:t>problems</a:t>
            </a:r>
            <a:r>
              <a:rPr lang="fr-FR" sz="2800" dirty="0" smtClean="0">
                <a:latin typeface="Corbel"/>
                <a:cs typeface="Corbel"/>
              </a:rPr>
              <a:t> »</a:t>
            </a:r>
          </a:p>
          <a:p>
            <a:pPr marL="0" indent="0" algn="ctr" eaLnBrk="1" hangingPunct="1">
              <a:lnSpc>
                <a:spcPct val="90000"/>
              </a:lnSpc>
              <a:buFont typeface="Wingdings" charset="2"/>
              <a:buNone/>
            </a:pPr>
            <a:endParaRPr lang="fr-FR" dirty="0" smtClean="0">
              <a:latin typeface="Corbel"/>
              <a:cs typeface="Corbel"/>
            </a:endParaRPr>
          </a:p>
          <a:p>
            <a:pPr marL="0" indent="0" algn="ctr" eaLnBrk="1" hangingPunct="1">
              <a:lnSpc>
                <a:spcPct val="90000"/>
              </a:lnSpc>
              <a:buFont typeface="Wingdings" charset="2"/>
              <a:buNone/>
            </a:pPr>
            <a:r>
              <a:rPr lang="fr-FR" sz="3600" b="1" dirty="0" smtClean="0">
                <a:latin typeface="Corbel"/>
                <a:cs typeface="Corbel"/>
              </a:rPr>
              <a:t>It </a:t>
            </a:r>
            <a:r>
              <a:rPr lang="fr-FR" sz="3600" b="1" dirty="0" err="1" smtClean="0">
                <a:latin typeface="Corbel"/>
                <a:cs typeface="Corbel"/>
              </a:rPr>
              <a:t>is</a:t>
            </a:r>
            <a:r>
              <a:rPr lang="fr-FR" sz="3600" b="1" dirty="0" smtClean="0">
                <a:latin typeface="Corbel"/>
                <a:cs typeface="Corbel"/>
              </a:rPr>
              <a:t> </a:t>
            </a:r>
            <a:r>
              <a:rPr lang="fr-FR" sz="3600" b="1" dirty="0" err="1" smtClean="0">
                <a:latin typeface="Corbel"/>
                <a:cs typeface="Corbel"/>
              </a:rPr>
              <a:t>called</a:t>
            </a:r>
            <a:r>
              <a:rPr lang="fr-FR" sz="3600" b="1" dirty="0" smtClean="0">
                <a:latin typeface="Corbel"/>
                <a:cs typeface="Corbel"/>
              </a:rPr>
              <a:t> </a:t>
            </a:r>
            <a:r>
              <a:rPr lang="fr-FR" sz="3600" b="1" dirty="0" smtClean="0">
                <a:solidFill>
                  <a:srgbClr val="FF0000"/>
                </a:solidFill>
                <a:latin typeface="Corbel"/>
                <a:cs typeface="Corbel"/>
              </a:rPr>
              <a:t>« </a:t>
            </a:r>
            <a:r>
              <a:rPr lang="fr-FR" sz="3600" b="1" i="1" dirty="0" err="1" smtClean="0">
                <a:solidFill>
                  <a:srgbClr val="FF0000"/>
                </a:solidFill>
                <a:latin typeface="Corbel"/>
                <a:cs typeface="Corbel"/>
              </a:rPr>
              <a:t>righting</a:t>
            </a:r>
            <a:r>
              <a:rPr lang="fr-FR" sz="3600" b="1" i="1" dirty="0" smtClean="0">
                <a:solidFill>
                  <a:srgbClr val="FF0000"/>
                </a:solidFill>
                <a:latin typeface="Corbel"/>
                <a:cs typeface="Corbel"/>
              </a:rPr>
              <a:t> reflex »</a:t>
            </a:r>
            <a:endParaRPr lang="fr-FR" sz="3600" b="1" i="1" dirty="0">
              <a:solidFill>
                <a:srgbClr val="FF0000"/>
              </a:solidFill>
              <a:latin typeface="Corbel"/>
              <a:cs typeface="Corbel"/>
            </a:endParaRPr>
          </a:p>
        </p:txBody>
      </p:sp>
      <p:sp>
        <p:nvSpPr>
          <p:cNvPr id="3" name="Espace réservé du pied de page 2"/>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38958976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4286910-A791-4052-8194-62C081BC7A29}" type="slidenum">
              <a:rPr lang="en-GB" smtClean="0">
                <a:solidFill>
                  <a:srgbClr val="000000"/>
                </a:solidFill>
              </a:rPr>
              <a:pPr/>
              <a:t>23</a:t>
            </a:fld>
            <a:endParaRPr lang="en-GB">
              <a:solidFill>
                <a:srgbClr val="000000"/>
              </a:solidFill>
            </a:endParaRPr>
          </a:p>
        </p:txBody>
      </p:sp>
      <p:sp>
        <p:nvSpPr>
          <p:cNvPr id="79875" name="Rectangle 3"/>
          <p:cNvSpPr>
            <a:spLocks noGrp="1" noChangeArrowheads="1"/>
          </p:cNvSpPr>
          <p:nvPr>
            <p:ph type="body" idx="4294967295"/>
          </p:nvPr>
        </p:nvSpPr>
        <p:spPr>
          <a:xfrm>
            <a:off x="611560" y="1188566"/>
            <a:ext cx="7989888" cy="4184650"/>
          </a:xfrm>
          <a:prstGeom prst="rect">
            <a:avLst/>
          </a:prstGeom>
        </p:spPr>
        <p:txBody>
          <a:bodyPr>
            <a:normAutofit lnSpcReduction="10000"/>
          </a:bodyPr>
          <a:lstStyle/>
          <a:p>
            <a:pPr eaLnBrk="1" hangingPunct="1">
              <a:lnSpc>
                <a:spcPct val="90000"/>
              </a:lnSpc>
            </a:pPr>
            <a:r>
              <a:rPr lang="fr-CH" sz="2800" dirty="0" smtClean="0">
                <a:latin typeface="Corbel"/>
                <a:cs typeface="Corbel"/>
              </a:rPr>
              <a:t>Convince  the </a:t>
            </a:r>
            <a:r>
              <a:rPr lang="fr-CH" sz="2800" dirty="0">
                <a:latin typeface="Corbel"/>
                <a:cs typeface="Corbel"/>
              </a:rPr>
              <a:t>patient</a:t>
            </a:r>
            <a:r>
              <a:rPr lang="fr-CH" sz="2800" dirty="0" smtClean="0">
                <a:latin typeface="Corbel"/>
                <a:cs typeface="Corbel"/>
              </a:rPr>
              <a:t> he/she has a problem </a:t>
            </a:r>
            <a:r>
              <a:rPr lang="fr-CH" b="1" i="1" dirty="0" smtClean="0">
                <a:solidFill>
                  <a:srgbClr val="FF0000"/>
                </a:solidFill>
                <a:latin typeface="Corbel"/>
                <a:cs typeface="Corbel"/>
              </a:rPr>
              <a:t>« Your weight is a serious issue »</a:t>
            </a:r>
          </a:p>
          <a:p>
            <a:pPr eaLnBrk="1" hangingPunct="1">
              <a:lnSpc>
                <a:spcPct val="90000"/>
              </a:lnSpc>
              <a:buNone/>
            </a:pPr>
            <a:endParaRPr lang="fr-CH" i="1" dirty="0" smtClean="0">
              <a:solidFill>
                <a:srgbClr val="FF0000"/>
              </a:solidFill>
              <a:latin typeface="Corbel"/>
              <a:cs typeface="Corbel"/>
            </a:endParaRPr>
          </a:p>
          <a:p>
            <a:pPr eaLnBrk="1" hangingPunct="1">
              <a:lnSpc>
                <a:spcPct val="90000"/>
              </a:lnSpc>
              <a:buFont typeface="Wingdings" charset="2"/>
              <a:buNone/>
            </a:pPr>
            <a:endParaRPr lang="fr-CH" i="1" dirty="0" smtClean="0">
              <a:latin typeface="Corbel"/>
              <a:cs typeface="Corbel"/>
            </a:endParaRPr>
          </a:p>
          <a:p>
            <a:pPr eaLnBrk="1" hangingPunct="1">
              <a:lnSpc>
                <a:spcPct val="90000"/>
              </a:lnSpc>
            </a:pPr>
            <a:r>
              <a:rPr lang="fr-CH" sz="2800" dirty="0" smtClean="0">
                <a:latin typeface="Corbel"/>
                <a:cs typeface="Corbel"/>
              </a:rPr>
              <a:t>Take sides in favor of change </a:t>
            </a:r>
            <a:br>
              <a:rPr lang="fr-CH" sz="2800" dirty="0" smtClean="0">
                <a:latin typeface="Corbel"/>
                <a:cs typeface="Corbel"/>
              </a:rPr>
            </a:br>
            <a:r>
              <a:rPr lang="fr-CH" b="1" i="1" dirty="0" smtClean="0">
                <a:solidFill>
                  <a:schemeClr val="accent1"/>
                </a:solidFill>
                <a:latin typeface="Corbel"/>
                <a:cs typeface="Corbel"/>
              </a:rPr>
              <a:t>« If you loose weight, you’ll enjoy sports a lot more… »</a:t>
            </a:r>
            <a:endParaRPr lang="fr-CH" b="1" i="1" dirty="0">
              <a:solidFill>
                <a:schemeClr val="accent1"/>
              </a:solidFill>
              <a:latin typeface="Corbel"/>
              <a:cs typeface="Corbel"/>
            </a:endParaRPr>
          </a:p>
          <a:p>
            <a:pPr eaLnBrk="1" hangingPunct="1">
              <a:lnSpc>
                <a:spcPct val="90000"/>
              </a:lnSpc>
            </a:pPr>
            <a:endParaRPr lang="fr-CH" i="1" dirty="0" smtClean="0"/>
          </a:p>
          <a:p>
            <a:pPr algn="r" eaLnBrk="1" hangingPunct="1">
              <a:lnSpc>
                <a:spcPct val="90000"/>
              </a:lnSpc>
              <a:buFont typeface="Wingdings" charset="2"/>
              <a:buNone/>
            </a:pPr>
            <a:r>
              <a:rPr lang="fr-CH" dirty="0" smtClean="0">
                <a:latin typeface="Corbel"/>
                <a:cs typeface="Corbel"/>
              </a:rPr>
              <a:t>Or…</a:t>
            </a:r>
            <a:endParaRPr lang="fr-CH" sz="2800" dirty="0">
              <a:latin typeface="Corbel"/>
              <a:cs typeface="Corbel"/>
            </a:endParaRPr>
          </a:p>
        </p:txBody>
      </p:sp>
      <p:sp>
        <p:nvSpPr>
          <p:cNvPr id="3" name="Espace réservé du pied de page 2"/>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16936553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4286910-A791-4052-8194-62C081BC7A29}" type="slidenum">
              <a:rPr lang="en-GB" smtClean="0">
                <a:solidFill>
                  <a:srgbClr val="000000"/>
                </a:solidFill>
              </a:rPr>
              <a:pPr/>
              <a:t>24</a:t>
            </a:fld>
            <a:endParaRPr lang="en-GB">
              <a:solidFill>
                <a:srgbClr val="000000"/>
              </a:solidFill>
            </a:endParaRPr>
          </a:p>
        </p:txBody>
      </p:sp>
      <p:sp>
        <p:nvSpPr>
          <p:cNvPr id="81922" name="Espace réservé du contenu 2"/>
          <p:cNvSpPr>
            <a:spLocks noGrp="1"/>
          </p:cNvSpPr>
          <p:nvPr>
            <p:ph idx="4294967295"/>
          </p:nvPr>
        </p:nvSpPr>
        <p:spPr>
          <a:xfrm>
            <a:off x="817637" y="1495276"/>
            <a:ext cx="7570787" cy="3517900"/>
          </a:xfrm>
          <a:prstGeom prst="rect">
            <a:avLst/>
          </a:prstGeom>
        </p:spPr>
        <p:txBody>
          <a:bodyPr/>
          <a:lstStyle/>
          <a:p>
            <a:pPr eaLnBrk="1" hangingPunct="1">
              <a:lnSpc>
                <a:spcPct val="90000"/>
              </a:lnSpc>
            </a:pPr>
            <a:r>
              <a:rPr lang="fr-CH" sz="2800" dirty="0" smtClean="0">
                <a:latin typeface="Corbel"/>
                <a:cs typeface="Corbel"/>
              </a:rPr>
              <a:t>Tell the patient how he/she has to change </a:t>
            </a:r>
            <a:r>
              <a:rPr lang="fr-CH" b="1" i="1" dirty="0">
                <a:solidFill>
                  <a:srgbClr val="EB6E5A"/>
                </a:solidFill>
                <a:latin typeface="Corbel"/>
                <a:cs typeface="Corbel"/>
              </a:rPr>
              <a:t>«You have to tell your child not to smoke »</a:t>
            </a:r>
          </a:p>
          <a:p>
            <a:pPr eaLnBrk="1" hangingPunct="1">
              <a:lnSpc>
                <a:spcPct val="90000"/>
              </a:lnSpc>
              <a:buFont typeface="Wingdings" charset="2"/>
              <a:buNone/>
            </a:pPr>
            <a:endParaRPr lang="fr-CH" sz="2800" dirty="0" smtClean="0">
              <a:latin typeface="Corbel"/>
              <a:cs typeface="Corbel"/>
            </a:endParaRPr>
          </a:p>
          <a:p>
            <a:pPr eaLnBrk="1" hangingPunct="1">
              <a:lnSpc>
                <a:spcPct val="90000"/>
              </a:lnSpc>
            </a:pPr>
            <a:r>
              <a:rPr lang="fr-FR" sz="2800" dirty="0" err="1" smtClean="0">
                <a:latin typeface="Corbel"/>
                <a:cs typeface="Corbel"/>
              </a:rPr>
              <a:t>Warn</a:t>
            </a:r>
            <a:r>
              <a:rPr lang="fr-FR" sz="2800" dirty="0" smtClean="0">
                <a:latin typeface="Corbel"/>
                <a:cs typeface="Corbel"/>
              </a:rPr>
              <a:t> </a:t>
            </a:r>
            <a:r>
              <a:rPr lang="fr-FR" sz="2800" dirty="0" err="1" smtClean="0">
                <a:latin typeface="Corbel"/>
                <a:cs typeface="Corbel"/>
              </a:rPr>
              <a:t>against</a:t>
            </a:r>
            <a:r>
              <a:rPr lang="fr-FR" sz="2800" dirty="0" smtClean="0">
                <a:latin typeface="Corbel"/>
                <a:cs typeface="Corbel"/>
              </a:rPr>
              <a:t> </a:t>
            </a:r>
            <a:r>
              <a:rPr lang="fr-FR" sz="2800" dirty="0" err="1" smtClean="0">
                <a:latin typeface="Corbel"/>
                <a:cs typeface="Corbel"/>
              </a:rPr>
              <a:t>risks</a:t>
            </a:r>
            <a:r>
              <a:rPr lang="fr-FR" sz="2800" dirty="0" smtClean="0">
                <a:latin typeface="Corbel"/>
                <a:cs typeface="Corbel"/>
              </a:rPr>
              <a:t> of not </a:t>
            </a:r>
            <a:r>
              <a:rPr lang="fr-FR" sz="2800" dirty="0" err="1" smtClean="0">
                <a:latin typeface="Corbel"/>
                <a:cs typeface="Corbel"/>
              </a:rPr>
              <a:t>changing</a:t>
            </a:r>
            <a:r>
              <a:rPr lang="fr-FR" sz="2800" dirty="0" smtClean="0">
                <a:latin typeface="Corbel"/>
                <a:cs typeface="Corbel"/>
              </a:rPr>
              <a:t> </a:t>
            </a:r>
            <a:r>
              <a:rPr lang="fr-FR" b="1" i="1" dirty="0" smtClean="0">
                <a:solidFill>
                  <a:srgbClr val="EB6E5A"/>
                </a:solidFill>
                <a:latin typeface="Corbel"/>
                <a:cs typeface="Corbel"/>
              </a:rPr>
              <a:t>« If </a:t>
            </a:r>
            <a:r>
              <a:rPr lang="fr-FR" b="1" i="1" dirty="0" err="1" smtClean="0">
                <a:solidFill>
                  <a:srgbClr val="EB6E5A"/>
                </a:solidFill>
                <a:latin typeface="Corbel"/>
                <a:cs typeface="Corbel"/>
              </a:rPr>
              <a:t>you</a:t>
            </a:r>
            <a:r>
              <a:rPr lang="fr-FR" b="1" i="1" dirty="0" smtClean="0">
                <a:solidFill>
                  <a:srgbClr val="EB6E5A"/>
                </a:solidFill>
                <a:latin typeface="Corbel"/>
                <a:cs typeface="Corbel"/>
              </a:rPr>
              <a:t> continue </a:t>
            </a:r>
            <a:r>
              <a:rPr lang="fr-FR" b="1" i="1" dirty="0" err="1" smtClean="0">
                <a:solidFill>
                  <a:srgbClr val="EB6E5A"/>
                </a:solidFill>
                <a:latin typeface="Corbel"/>
                <a:cs typeface="Corbel"/>
              </a:rPr>
              <a:t>binge</a:t>
            </a:r>
            <a:r>
              <a:rPr lang="fr-FR" b="1" i="1" dirty="0" smtClean="0">
                <a:solidFill>
                  <a:srgbClr val="EB6E5A"/>
                </a:solidFill>
                <a:latin typeface="Corbel"/>
                <a:cs typeface="Corbel"/>
              </a:rPr>
              <a:t> </a:t>
            </a:r>
            <a:r>
              <a:rPr lang="fr-FR" b="1" i="1" dirty="0" err="1" smtClean="0">
                <a:solidFill>
                  <a:srgbClr val="EB6E5A"/>
                </a:solidFill>
                <a:latin typeface="Corbel"/>
                <a:cs typeface="Corbel"/>
              </a:rPr>
              <a:t>drinking</a:t>
            </a:r>
            <a:r>
              <a:rPr lang="fr-FR" b="1" i="1" dirty="0" smtClean="0">
                <a:solidFill>
                  <a:srgbClr val="EB6E5A"/>
                </a:solidFill>
                <a:latin typeface="Corbel"/>
                <a:cs typeface="Corbel"/>
              </a:rPr>
              <a:t> </a:t>
            </a:r>
            <a:r>
              <a:rPr lang="fr-FR" b="1" i="1" dirty="0" err="1" smtClean="0">
                <a:solidFill>
                  <a:srgbClr val="EB6E5A"/>
                </a:solidFill>
                <a:latin typeface="Corbel"/>
                <a:cs typeface="Corbel"/>
              </a:rPr>
              <a:t>this</a:t>
            </a:r>
            <a:r>
              <a:rPr lang="fr-FR" b="1" i="1" dirty="0" smtClean="0">
                <a:solidFill>
                  <a:srgbClr val="EB6E5A"/>
                </a:solidFill>
                <a:latin typeface="Corbel"/>
                <a:cs typeface="Corbel"/>
              </a:rPr>
              <a:t> </a:t>
            </a:r>
            <a:r>
              <a:rPr lang="fr-FR" b="1" i="1" dirty="0" err="1" smtClean="0">
                <a:solidFill>
                  <a:srgbClr val="EB6E5A"/>
                </a:solidFill>
                <a:latin typeface="Corbel"/>
                <a:cs typeface="Corbel"/>
              </a:rPr>
              <a:t>way</a:t>
            </a:r>
            <a:r>
              <a:rPr lang="fr-FR" b="1" i="1" dirty="0" smtClean="0">
                <a:solidFill>
                  <a:srgbClr val="EB6E5A"/>
                </a:solidFill>
                <a:latin typeface="Corbel"/>
                <a:cs typeface="Corbel"/>
              </a:rPr>
              <a:t>, </a:t>
            </a:r>
            <a:r>
              <a:rPr lang="fr-FR" b="1" i="1" dirty="0" err="1" smtClean="0">
                <a:solidFill>
                  <a:srgbClr val="EB6E5A"/>
                </a:solidFill>
                <a:latin typeface="Corbel"/>
                <a:cs typeface="Corbel"/>
              </a:rPr>
              <a:t>you</a:t>
            </a:r>
            <a:r>
              <a:rPr lang="fr-FR" b="1" i="1" dirty="0" smtClean="0">
                <a:solidFill>
                  <a:srgbClr val="EB6E5A"/>
                </a:solidFill>
                <a:latin typeface="Corbel"/>
                <a:cs typeface="Corbel"/>
              </a:rPr>
              <a:t> </a:t>
            </a:r>
            <a:r>
              <a:rPr lang="fr-FR" b="1" i="1" dirty="0" err="1" smtClean="0">
                <a:solidFill>
                  <a:srgbClr val="EB6E5A"/>
                </a:solidFill>
                <a:latin typeface="Corbel"/>
                <a:cs typeface="Corbel"/>
              </a:rPr>
              <a:t>will</a:t>
            </a:r>
            <a:r>
              <a:rPr lang="fr-FR" b="1" i="1" dirty="0" smtClean="0">
                <a:solidFill>
                  <a:srgbClr val="EB6E5A"/>
                </a:solidFill>
                <a:latin typeface="Corbel"/>
                <a:cs typeface="Corbel"/>
              </a:rPr>
              <a:t> have </a:t>
            </a:r>
            <a:r>
              <a:rPr lang="fr-FR" b="1" i="1" dirty="0" err="1" smtClean="0">
                <a:solidFill>
                  <a:srgbClr val="EB6E5A"/>
                </a:solidFill>
                <a:latin typeface="Corbel"/>
                <a:cs typeface="Corbel"/>
              </a:rPr>
              <a:t>serious</a:t>
            </a:r>
            <a:r>
              <a:rPr lang="fr-FR" b="1" i="1" dirty="0" smtClean="0">
                <a:solidFill>
                  <a:srgbClr val="EB6E5A"/>
                </a:solidFill>
                <a:latin typeface="Corbel"/>
                <a:cs typeface="Corbel"/>
              </a:rPr>
              <a:t> </a:t>
            </a:r>
            <a:r>
              <a:rPr lang="fr-FR" b="1" i="1" dirty="0" err="1" smtClean="0">
                <a:solidFill>
                  <a:srgbClr val="EB6E5A"/>
                </a:solidFill>
                <a:latin typeface="Corbel"/>
                <a:cs typeface="Corbel"/>
              </a:rPr>
              <a:t>health</a:t>
            </a:r>
            <a:r>
              <a:rPr lang="fr-FR" b="1" i="1" dirty="0" smtClean="0">
                <a:solidFill>
                  <a:srgbClr val="EB6E5A"/>
                </a:solidFill>
                <a:latin typeface="Corbel"/>
                <a:cs typeface="Corbel"/>
              </a:rPr>
              <a:t> </a:t>
            </a:r>
            <a:r>
              <a:rPr lang="fr-FR" b="1" i="1" dirty="0" err="1" smtClean="0">
                <a:solidFill>
                  <a:srgbClr val="EB6E5A"/>
                </a:solidFill>
                <a:latin typeface="Corbel"/>
                <a:cs typeface="Corbel"/>
              </a:rPr>
              <a:t>problems</a:t>
            </a:r>
            <a:r>
              <a:rPr lang="fr-FR" b="1" i="1" dirty="0" smtClean="0">
                <a:solidFill>
                  <a:srgbClr val="EB6E5A"/>
                </a:solidFill>
                <a:latin typeface="Corbel"/>
                <a:cs typeface="Corbel"/>
              </a:rPr>
              <a:t> </a:t>
            </a:r>
            <a:r>
              <a:rPr lang="fr-FR" b="1" i="1" dirty="0" err="1" smtClean="0">
                <a:solidFill>
                  <a:srgbClr val="EB6E5A"/>
                </a:solidFill>
                <a:latin typeface="Corbel"/>
                <a:cs typeface="Corbel"/>
              </a:rPr>
              <a:t>later</a:t>
            </a:r>
            <a:r>
              <a:rPr lang="fr-FR" b="1" i="1" dirty="0" smtClean="0">
                <a:solidFill>
                  <a:srgbClr val="EB6E5A"/>
                </a:solidFill>
                <a:latin typeface="Corbel"/>
                <a:cs typeface="Corbel"/>
              </a:rPr>
              <a:t>,…. </a:t>
            </a:r>
            <a:r>
              <a:rPr lang="fr-FR" b="1" i="1" dirty="0">
                <a:solidFill>
                  <a:srgbClr val="EB6E5A"/>
                </a:solidFill>
                <a:latin typeface="Corbel"/>
                <a:cs typeface="Corbel"/>
              </a:rPr>
              <a:t>»</a:t>
            </a:r>
            <a:endParaRPr lang="fr-FR" sz="2800" b="1" dirty="0">
              <a:solidFill>
                <a:srgbClr val="EB6E5A"/>
              </a:solidFill>
              <a:latin typeface="Corbel"/>
              <a:cs typeface="Corbel"/>
            </a:endParaRPr>
          </a:p>
          <a:p>
            <a:pPr eaLnBrk="1" hangingPunct="1"/>
            <a:endParaRPr lang="fr-CH" sz="2800" b="1" dirty="0">
              <a:latin typeface="Corbel"/>
              <a:cs typeface="Corbel"/>
            </a:endParaRPr>
          </a:p>
        </p:txBody>
      </p:sp>
      <p:sp>
        <p:nvSpPr>
          <p:cNvPr id="3" name="Espace réservé du pied de page 2"/>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7541972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10"/>
          <p:cNvSpPr txBox="1">
            <a:spLocks noChangeArrowheads="1"/>
          </p:cNvSpPr>
          <p:nvPr>
            <p:custDataLst>
              <p:tags r:id="rId1"/>
            </p:custDataLst>
          </p:nvPr>
        </p:nvSpPr>
        <p:spPr bwMode="auto">
          <a:xfrm>
            <a:off x="6071681" y="1700809"/>
            <a:ext cx="2286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CA" altLang="fr-FR" sz="3200" b="1" i="1" dirty="0" err="1" smtClean="0">
                <a:solidFill>
                  <a:srgbClr val="7F7F7F"/>
                </a:solidFill>
                <a:latin typeface="Corbel"/>
                <a:cs typeface="Corbel"/>
              </a:rPr>
              <a:t>Follow</a:t>
            </a:r>
            <a:endParaRPr lang="fr-CA" altLang="fr-FR" sz="3200" b="1" i="1" dirty="0">
              <a:solidFill>
                <a:srgbClr val="7F7F7F"/>
              </a:solidFill>
              <a:latin typeface="Corbel"/>
              <a:cs typeface="Corbel"/>
            </a:endParaRPr>
          </a:p>
        </p:txBody>
      </p:sp>
      <p:sp>
        <p:nvSpPr>
          <p:cNvPr id="30724" name="TextBox 12"/>
          <p:cNvSpPr txBox="1">
            <a:spLocks noChangeArrowheads="1"/>
          </p:cNvSpPr>
          <p:nvPr>
            <p:custDataLst>
              <p:tags r:id="rId2"/>
            </p:custDataLst>
          </p:nvPr>
        </p:nvSpPr>
        <p:spPr bwMode="auto">
          <a:xfrm>
            <a:off x="863600" y="1700808"/>
            <a:ext cx="2286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CA" altLang="fr-FR" sz="3200" b="1" i="1" dirty="0" smtClean="0">
                <a:solidFill>
                  <a:srgbClr val="7F7F7F"/>
                </a:solidFill>
                <a:latin typeface="Corbel"/>
                <a:cs typeface="Corbel"/>
              </a:rPr>
              <a:t>Direct</a:t>
            </a:r>
            <a:endParaRPr lang="fr-CA" altLang="fr-FR" sz="3200" b="1" i="1" dirty="0">
              <a:solidFill>
                <a:srgbClr val="7F7F7F"/>
              </a:solidFill>
              <a:latin typeface="Corbel"/>
              <a:cs typeface="Corbel"/>
            </a:endParaRPr>
          </a:p>
        </p:txBody>
      </p:sp>
      <p:sp>
        <p:nvSpPr>
          <p:cNvPr id="30725" name="TextBox 13"/>
          <p:cNvSpPr txBox="1">
            <a:spLocks noChangeArrowheads="1"/>
          </p:cNvSpPr>
          <p:nvPr>
            <p:custDataLst>
              <p:tags r:id="rId3"/>
            </p:custDataLst>
          </p:nvPr>
        </p:nvSpPr>
        <p:spPr bwMode="auto">
          <a:xfrm>
            <a:off x="3532187" y="1700808"/>
            <a:ext cx="2286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CA" altLang="fr-FR" sz="3200" b="1" i="1" dirty="0" smtClean="0">
                <a:solidFill>
                  <a:srgbClr val="7F7F7F"/>
                </a:solidFill>
                <a:latin typeface="Corbel"/>
                <a:cs typeface="Corbel"/>
              </a:rPr>
              <a:t>Guide</a:t>
            </a:r>
            <a:endParaRPr lang="fr-CA" altLang="fr-FR" sz="3200" b="1" i="1" dirty="0">
              <a:solidFill>
                <a:srgbClr val="7F7F7F"/>
              </a:solidFill>
              <a:latin typeface="Corbel"/>
              <a:cs typeface="Corbel"/>
            </a:endParaRPr>
          </a:p>
        </p:txBody>
      </p:sp>
      <p:sp>
        <p:nvSpPr>
          <p:cNvPr id="30726" name="AutoShape 6" descr="crossroad-signs"/>
          <p:cNvSpPr>
            <a:spLocks noChangeArrowheads="1"/>
          </p:cNvSpPr>
          <p:nvPr>
            <p:custDataLst>
              <p:tags r:id="rId4"/>
            </p:custDataLst>
          </p:nvPr>
        </p:nvSpPr>
        <p:spPr bwMode="auto">
          <a:xfrm>
            <a:off x="989013" y="2465983"/>
            <a:ext cx="2160587" cy="2808288"/>
          </a:xfrm>
          <a:prstGeom prst="roundRect">
            <a:avLst>
              <a:gd name="adj" fmla="val 16667"/>
            </a:avLst>
          </a:prstGeom>
          <a:blipFill dpi="0" rotWithShape="1">
            <a:blip r:embed="rId9" cstate="print"/>
            <a:srcRect/>
            <a:stretch>
              <a:fillRect/>
            </a:stretch>
          </a:blipFill>
          <a:ln w="38100">
            <a:solidFill>
              <a:schemeClr val="accent2"/>
            </a:solidFill>
            <a:round/>
            <a:headEnd/>
            <a:tailEnd/>
          </a:ln>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a:spcBef>
                <a:spcPct val="0"/>
              </a:spcBef>
              <a:buClrTx/>
              <a:buSzTx/>
              <a:buFontTx/>
              <a:buNone/>
            </a:pPr>
            <a:endParaRPr lang="fr-CA" altLang="fr-FR" sz="1800">
              <a:latin typeface="Arial" pitchFamily="34" charset="0"/>
            </a:endParaRPr>
          </a:p>
        </p:txBody>
      </p:sp>
      <p:sp>
        <p:nvSpPr>
          <p:cNvPr id="30727" name="AutoShape 7" descr="winter-private-guiding"/>
          <p:cNvSpPr>
            <a:spLocks noChangeArrowheads="1"/>
          </p:cNvSpPr>
          <p:nvPr>
            <p:custDataLst>
              <p:tags r:id="rId5"/>
            </p:custDataLst>
          </p:nvPr>
        </p:nvSpPr>
        <p:spPr bwMode="auto">
          <a:xfrm>
            <a:off x="6032770" y="2467570"/>
            <a:ext cx="2160588" cy="2808288"/>
          </a:xfrm>
          <a:prstGeom prst="roundRect">
            <a:avLst>
              <a:gd name="adj" fmla="val 16667"/>
            </a:avLst>
          </a:prstGeom>
          <a:blipFill dpi="0" rotWithShape="1">
            <a:blip r:embed="rId10" cstate="print"/>
            <a:srcRect/>
            <a:stretch>
              <a:fillRect/>
            </a:stretch>
          </a:blipFill>
          <a:ln w="38100">
            <a:solidFill>
              <a:schemeClr val="accent2"/>
            </a:solidFill>
            <a:round/>
            <a:headEnd/>
            <a:tailEnd/>
          </a:ln>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a:spcBef>
                <a:spcPct val="0"/>
              </a:spcBef>
              <a:buClrTx/>
              <a:buSzTx/>
              <a:buFontTx/>
              <a:buNone/>
            </a:pPr>
            <a:endParaRPr lang="fr-CA" altLang="fr-FR" sz="1800">
              <a:latin typeface="Arial" pitchFamily="34" charset="0"/>
            </a:endParaRPr>
          </a:p>
        </p:txBody>
      </p:sp>
      <p:sp>
        <p:nvSpPr>
          <p:cNvPr id="30728" name="AutoShape 8" descr="holding-hands"/>
          <p:cNvSpPr>
            <a:spLocks noChangeArrowheads="1"/>
          </p:cNvSpPr>
          <p:nvPr>
            <p:custDataLst>
              <p:tags r:id="rId6"/>
            </p:custDataLst>
          </p:nvPr>
        </p:nvSpPr>
        <p:spPr bwMode="auto">
          <a:xfrm>
            <a:off x="3594893" y="2465983"/>
            <a:ext cx="2160588" cy="2808288"/>
          </a:xfrm>
          <a:prstGeom prst="roundRect">
            <a:avLst>
              <a:gd name="adj" fmla="val 16667"/>
            </a:avLst>
          </a:prstGeom>
          <a:blipFill dpi="0" rotWithShape="1">
            <a:blip r:embed="rId11" cstate="print"/>
            <a:srcRect/>
            <a:stretch>
              <a:fillRect/>
            </a:stretch>
          </a:blipFill>
          <a:ln w="38100">
            <a:solidFill>
              <a:schemeClr val="accent2"/>
            </a:solidFill>
            <a:round/>
            <a:headEnd/>
            <a:tailEnd/>
          </a:ln>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a:spcBef>
                <a:spcPct val="0"/>
              </a:spcBef>
              <a:buClrTx/>
              <a:buSzTx/>
              <a:buFontTx/>
              <a:buNone/>
            </a:pPr>
            <a:endParaRPr lang="fr-CA" altLang="fr-FR" sz="1800">
              <a:latin typeface="Arial" pitchFamily="34" charset="0"/>
            </a:endParaRPr>
          </a:p>
        </p:txBody>
      </p:sp>
      <p:sp>
        <p:nvSpPr>
          <p:cNvPr id="30729" name="Rectangle 2"/>
          <p:cNvSpPr>
            <a:spLocks noChangeArrowheads="1"/>
          </p:cNvSpPr>
          <p:nvPr/>
        </p:nvSpPr>
        <p:spPr bwMode="auto">
          <a:xfrm>
            <a:off x="484759" y="5733256"/>
            <a:ext cx="82020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algn="r" eaLnBrk="1" hangingPunct="1">
              <a:spcBef>
                <a:spcPct val="0"/>
              </a:spcBef>
              <a:buClrTx/>
              <a:buSzTx/>
              <a:buFontTx/>
              <a:buNone/>
            </a:pPr>
            <a:r>
              <a:rPr lang="en-US" altLang="fr-FR" sz="1600" dirty="0" err="1" smtClean="0">
                <a:solidFill>
                  <a:srgbClr val="7F7F7F"/>
                </a:solidFill>
                <a:latin typeface="Corbel"/>
                <a:cs typeface="Corbel"/>
                <a:sym typeface="Helvetica" charset="0"/>
              </a:rPr>
              <a:t>Rollnick</a:t>
            </a:r>
            <a:r>
              <a:rPr lang="en-US" altLang="fr-FR" sz="1600" dirty="0" smtClean="0">
                <a:solidFill>
                  <a:srgbClr val="7F7F7F"/>
                </a:solidFill>
                <a:latin typeface="Corbel"/>
                <a:cs typeface="Corbel"/>
                <a:sym typeface="Helvetica" charset="0"/>
              </a:rPr>
              <a:t> </a:t>
            </a:r>
            <a:r>
              <a:rPr lang="en-US" altLang="fr-FR" sz="1600" dirty="0">
                <a:solidFill>
                  <a:srgbClr val="7F7F7F"/>
                </a:solidFill>
                <a:latin typeface="Corbel"/>
                <a:cs typeface="Corbel"/>
                <a:sym typeface="Helvetica" charset="0"/>
              </a:rPr>
              <a:t>et al., </a:t>
            </a:r>
            <a:r>
              <a:rPr lang="fr-CA" altLang="fr-FR" sz="1600" dirty="0">
                <a:solidFill>
                  <a:srgbClr val="7F7F7F"/>
                </a:solidFill>
                <a:latin typeface="Corbel"/>
                <a:cs typeface="Corbel"/>
              </a:rPr>
              <a:t>MILLER, W.R. et ROLLNICK, S. (2009).</a:t>
            </a:r>
            <a:r>
              <a:rPr lang="fr-CA" altLang="fr-FR" sz="1600" dirty="0" smtClean="0">
                <a:solidFill>
                  <a:srgbClr val="7F7F7F"/>
                </a:solidFill>
                <a:latin typeface="Corbel"/>
                <a:cs typeface="Corbel"/>
              </a:rPr>
              <a:t> </a:t>
            </a:r>
            <a:endParaRPr lang="en-US" altLang="fr-FR" sz="1600" dirty="0">
              <a:solidFill>
                <a:srgbClr val="7F7F7F"/>
              </a:solidFill>
              <a:latin typeface="Corbel"/>
              <a:cs typeface="Corbel"/>
            </a:endParaRPr>
          </a:p>
        </p:txBody>
      </p:sp>
      <p:sp>
        <p:nvSpPr>
          <p:cNvPr id="2" name="Espace réservé du numéro de diapositive 1"/>
          <p:cNvSpPr>
            <a:spLocks noGrp="1"/>
          </p:cNvSpPr>
          <p:nvPr>
            <p:ph type="sldNum" sz="quarter" idx="12"/>
          </p:nvPr>
        </p:nvSpPr>
        <p:spPr/>
        <p:txBody>
          <a:bodyPr/>
          <a:lstStyle/>
          <a:p>
            <a:fld id="{94286910-A791-4052-8194-62C081BC7A29}" type="slidenum">
              <a:rPr lang="en-GB" smtClean="0">
                <a:solidFill>
                  <a:srgbClr val="000000"/>
                </a:solidFill>
              </a:rPr>
              <a:pPr/>
              <a:t>25</a:t>
            </a:fld>
            <a:endParaRPr lang="en-GB">
              <a:solidFill>
                <a:srgbClr val="000000"/>
              </a:solidFill>
            </a:endParaRPr>
          </a:p>
        </p:txBody>
      </p:sp>
      <p:sp>
        <p:nvSpPr>
          <p:cNvPr id="3" name="Titre 2"/>
          <p:cNvSpPr>
            <a:spLocks noGrp="1"/>
          </p:cNvSpPr>
          <p:nvPr>
            <p:ph type="title"/>
          </p:nvPr>
        </p:nvSpPr>
        <p:spPr/>
        <p:txBody>
          <a:bodyPr/>
          <a:lstStyle/>
          <a:p>
            <a:r>
              <a:rPr lang="fr-FR" dirty="0" err="1" smtClean="0"/>
              <a:t>Three</a:t>
            </a:r>
            <a:r>
              <a:rPr lang="fr-FR" dirty="0" smtClean="0"/>
              <a:t> </a:t>
            </a:r>
            <a:r>
              <a:rPr lang="fr-FR" dirty="0" err="1" smtClean="0"/>
              <a:t>natural</a:t>
            </a:r>
            <a:r>
              <a:rPr lang="fr-FR" dirty="0" smtClean="0"/>
              <a:t> styles</a:t>
            </a:r>
            <a:endParaRPr lang="fr-FR" dirty="0"/>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2011012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2"/>
          <p:cNvSpPr>
            <a:spLocks noGrp="1"/>
          </p:cNvSpPr>
          <p:nvPr>
            <p:ph type="sldNum" sz="quarter" idx="12"/>
          </p:nvPr>
        </p:nvSpPr>
        <p:spPr/>
        <p:txBody>
          <a:bodyPr/>
          <a:lstStyle/>
          <a:p>
            <a:fld id="{FFA3D5D4-AFB0-483F-A2D6-F3A49CF0E2A7}" type="slidenum">
              <a:rPr lang="en-GB"/>
              <a:pPr/>
              <a:t>26</a:t>
            </a:fld>
            <a:endParaRPr lang="en-GB"/>
          </a:p>
        </p:txBody>
      </p:sp>
      <p:sp>
        <p:nvSpPr>
          <p:cNvPr id="2" name="Titre 1"/>
          <p:cNvSpPr>
            <a:spLocks noGrp="1"/>
          </p:cNvSpPr>
          <p:nvPr>
            <p:ph type="title"/>
          </p:nvPr>
        </p:nvSpPr>
        <p:spPr/>
        <p:txBody>
          <a:bodyPr/>
          <a:lstStyle/>
          <a:p>
            <a:r>
              <a:rPr lang="fr-FR" dirty="0" err="1" smtClean="0"/>
              <a:t>Guiding</a:t>
            </a:r>
            <a:r>
              <a:rPr lang="fr-FR" dirty="0" smtClean="0"/>
              <a:t> : a </a:t>
            </a:r>
            <a:r>
              <a:rPr lang="fr-FR" dirty="0" err="1" smtClean="0"/>
              <a:t>neglected</a:t>
            </a:r>
            <a:r>
              <a:rPr lang="fr-FR" dirty="0" smtClean="0"/>
              <a:t> style</a:t>
            </a:r>
            <a:endParaRPr lang="fr-FR" dirty="0"/>
          </a:p>
        </p:txBody>
      </p:sp>
      <p:sp>
        <p:nvSpPr>
          <p:cNvPr id="16386" name="Text Box 2"/>
          <p:cNvSpPr txBox="1">
            <a:spLocks noChangeArrowheads="1"/>
          </p:cNvSpPr>
          <p:nvPr/>
        </p:nvSpPr>
        <p:spPr bwMode="auto">
          <a:xfrm>
            <a:off x="228600" y="2497088"/>
            <a:ext cx="2290763" cy="2230483"/>
          </a:xfrm>
          <a:prstGeom prst="rect">
            <a:avLst/>
          </a:prstGeom>
          <a:solidFill>
            <a:schemeClr val="accent1">
              <a:lumMod val="20000"/>
              <a:lumOff val="80000"/>
            </a:schemeClr>
          </a:solidFill>
          <a:ln w="9525">
            <a:noFill/>
            <a:round/>
            <a:headEnd/>
            <a:tailEnd/>
          </a:ln>
          <a:effectLst/>
        </p:spPr>
        <p:txBody>
          <a:bodyPr lIns="90000" tIns="46800" rIns="90000" bIns="46800">
            <a:spAutoFit/>
          </a:bodyPr>
          <a:lstStyle/>
          <a:p>
            <a:pPr algn="ctr">
              <a:lnSpc>
                <a:spcPct val="90000"/>
              </a:lnSpc>
              <a:spcBef>
                <a:spcPts val="9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a:solidFill>
                  <a:srgbClr val="7F7F7F"/>
                </a:solidFill>
                <a:latin typeface="Corbel"/>
                <a:cs typeface="Corbel"/>
              </a:rPr>
              <a:t>Direct</a:t>
            </a:r>
          </a:p>
          <a:p>
            <a:pPr>
              <a:lnSpc>
                <a:spcPct val="90000"/>
              </a:lnSpc>
              <a:spcBef>
                <a:spcPts val="8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00"/>
                </a:solidFill>
                <a:latin typeface="Corbel"/>
                <a:cs typeface="Corbel"/>
              </a:rPr>
              <a:t>Manage </a:t>
            </a:r>
          </a:p>
          <a:p>
            <a:pPr>
              <a:lnSpc>
                <a:spcPct val="90000"/>
              </a:lnSpc>
              <a:spcBef>
                <a:spcPts val="8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00"/>
                </a:solidFill>
                <a:latin typeface="Corbel"/>
                <a:cs typeface="Corbel"/>
              </a:rPr>
              <a:t>Prescribe</a:t>
            </a:r>
          </a:p>
          <a:p>
            <a:pPr>
              <a:lnSpc>
                <a:spcPct val="90000"/>
              </a:lnSpc>
              <a:spcBef>
                <a:spcPts val="8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00"/>
                </a:solidFill>
                <a:latin typeface="Corbel"/>
                <a:cs typeface="Corbel"/>
              </a:rPr>
              <a:t>Lead</a:t>
            </a:r>
          </a:p>
        </p:txBody>
      </p:sp>
      <p:sp>
        <p:nvSpPr>
          <p:cNvPr id="16387" name="Text Box 3"/>
          <p:cNvSpPr txBox="1">
            <a:spLocks noChangeArrowheads="1"/>
          </p:cNvSpPr>
          <p:nvPr/>
        </p:nvSpPr>
        <p:spPr bwMode="auto">
          <a:xfrm>
            <a:off x="3419475" y="2497088"/>
            <a:ext cx="2376488" cy="2230483"/>
          </a:xfrm>
          <a:prstGeom prst="rect">
            <a:avLst/>
          </a:prstGeom>
          <a:solidFill>
            <a:srgbClr val="DCE6F2"/>
          </a:solidFill>
          <a:ln w="9525">
            <a:noFill/>
            <a:round/>
            <a:headEnd/>
            <a:tailEnd/>
          </a:ln>
          <a:effectLst/>
        </p:spPr>
        <p:txBody>
          <a:bodyPr lIns="90000" tIns="46800" rIns="90000" bIns="46800">
            <a:spAutoFit/>
          </a:bodyPr>
          <a:lstStyle/>
          <a:p>
            <a:pPr algn="ctr">
              <a:lnSpc>
                <a:spcPct val="90000"/>
              </a:lnSpc>
              <a:spcBef>
                <a:spcPts val="9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a:solidFill>
                  <a:srgbClr val="7F7F7F"/>
                </a:solidFill>
                <a:latin typeface="Corbel"/>
                <a:cs typeface="Corbel"/>
              </a:rPr>
              <a:t>Guide</a:t>
            </a:r>
          </a:p>
          <a:p>
            <a:pPr>
              <a:lnSpc>
                <a:spcPct val="90000"/>
              </a:lnSpc>
              <a:spcBef>
                <a:spcPts val="8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00"/>
                </a:solidFill>
                <a:latin typeface="Corbel"/>
                <a:cs typeface="Corbel"/>
              </a:rPr>
              <a:t>Shepherd</a:t>
            </a:r>
          </a:p>
          <a:p>
            <a:pPr>
              <a:lnSpc>
                <a:spcPct val="90000"/>
              </a:lnSpc>
              <a:spcBef>
                <a:spcPts val="8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00"/>
                </a:solidFill>
                <a:latin typeface="Corbel"/>
                <a:cs typeface="Corbel"/>
              </a:rPr>
              <a:t>Encourage</a:t>
            </a:r>
          </a:p>
          <a:p>
            <a:pPr>
              <a:lnSpc>
                <a:spcPct val="90000"/>
              </a:lnSpc>
              <a:spcBef>
                <a:spcPts val="8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00"/>
                </a:solidFill>
                <a:latin typeface="Corbel"/>
                <a:cs typeface="Corbel"/>
              </a:rPr>
              <a:t>Motivate</a:t>
            </a:r>
          </a:p>
        </p:txBody>
      </p:sp>
      <p:sp>
        <p:nvSpPr>
          <p:cNvPr id="16388" name="Text Box 4"/>
          <p:cNvSpPr txBox="1">
            <a:spLocks noChangeArrowheads="1"/>
          </p:cNvSpPr>
          <p:nvPr/>
        </p:nvSpPr>
        <p:spPr bwMode="auto">
          <a:xfrm>
            <a:off x="7010400" y="2420888"/>
            <a:ext cx="1895475" cy="2230483"/>
          </a:xfrm>
          <a:prstGeom prst="rect">
            <a:avLst/>
          </a:prstGeom>
          <a:solidFill>
            <a:srgbClr val="DCE6F2"/>
          </a:solidFill>
          <a:ln w="9525">
            <a:noFill/>
            <a:round/>
            <a:headEnd/>
            <a:tailEnd/>
          </a:ln>
          <a:effectLst/>
        </p:spPr>
        <p:txBody>
          <a:bodyPr lIns="90000" tIns="46800" rIns="90000" bIns="46800">
            <a:spAutoFit/>
          </a:bodyPr>
          <a:lstStyle/>
          <a:p>
            <a:pPr algn="ctr">
              <a:lnSpc>
                <a:spcPct val="90000"/>
              </a:lnSpc>
              <a:spcBef>
                <a:spcPts val="9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a:solidFill>
                  <a:srgbClr val="7F7F7F"/>
                </a:solidFill>
                <a:latin typeface="Corbel"/>
                <a:cs typeface="Corbel"/>
              </a:rPr>
              <a:t>Follow</a:t>
            </a:r>
          </a:p>
          <a:p>
            <a:pPr>
              <a:lnSpc>
                <a:spcPct val="90000"/>
              </a:lnSpc>
              <a:spcBef>
                <a:spcPts val="8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00"/>
                </a:solidFill>
                <a:latin typeface="Corbel"/>
                <a:cs typeface="Corbel"/>
              </a:rPr>
              <a:t>Permit</a:t>
            </a:r>
          </a:p>
          <a:p>
            <a:pPr>
              <a:lnSpc>
                <a:spcPct val="90000"/>
              </a:lnSpc>
              <a:spcBef>
                <a:spcPts val="8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00"/>
                </a:solidFill>
                <a:latin typeface="Corbel"/>
                <a:cs typeface="Corbel"/>
              </a:rPr>
              <a:t>Let be</a:t>
            </a:r>
          </a:p>
          <a:p>
            <a:pPr>
              <a:lnSpc>
                <a:spcPct val="90000"/>
              </a:lnSpc>
              <a:spcBef>
                <a:spcPts val="800"/>
              </a:spcBef>
              <a:buFont typeface="Impress B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00"/>
                </a:solidFill>
                <a:latin typeface="Corbel"/>
                <a:cs typeface="Corbel"/>
              </a:rPr>
              <a:t>Allow</a:t>
            </a:r>
          </a:p>
        </p:txBody>
      </p:sp>
      <p:sp>
        <p:nvSpPr>
          <p:cNvPr id="16389" name="Line 5"/>
          <p:cNvSpPr>
            <a:spLocks noChangeShapeType="1"/>
          </p:cNvSpPr>
          <p:nvPr/>
        </p:nvSpPr>
        <p:spPr bwMode="auto">
          <a:xfrm>
            <a:off x="2519362" y="3640088"/>
            <a:ext cx="900113" cy="0"/>
          </a:xfrm>
          <a:prstGeom prst="line">
            <a:avLst/>
          </a:prstGeom>
          <a:noFill/>
          <a:ln w="38160">
            <a:solidFill>
              <a:schemeClr val="tx1">
                <a:lumMod val="65000"/>
                <a:lumOff val="35000"/>
              </a:schemeClr>
            </a:solidFill>
            <a:miter lim="800000"/>
            <a:headEnd/>
            <a:tailEnd/>
          </a:ln>
          <a:effectLst/>
        </p:spPr>
        <p:txBody>
          <a:bodyPr/>
          <a:lstStyle/>
          <a:p>
            <a:endParaRPr lang="fr-CH"/>
          </a:p>
        </p:txBody>
      </p:sp>
      <p:sp>
        <p:nvSpPr>
          <p:cNvPr id="16390" name="Line 6"/>
          <p:cNvSpPr>
            <a:spLocks noChangeShapeType="1"/>
          </p:cNvSpPr>
          <p:nvPr/>
        </p:nvSpPr>
        <p:spPr bwMode="auto">
          <a:xfrm>
            <a:off x="5795962" y="3641676"/>
            <a:ext cx="1214438" cy="0"/>
          </a:xfrm>
          <a:prstGeom prst="line">
            <a:avLst/>
          </a:prstGeom>
          <a:noFill/>
          <a:ln w="38160">
            <a:solidFill>
              <a:srgbClr val="595959"/>
            </a:solidFill>
            <a:miter lim="800000"/>
            <a:headEnd/>
            <a:tailEnd/>
          </a:ln>
          <a:effectLst/>
        </p:spPr>
        <p:txBody>
          <a:bodyPr/>
          <a:lstStyle/>
          <a:p>
            <a:endParaRPr lang="fr-CH"/>
          </a:p>
        </p:txBody>
      </p:sp>
      <p:sp>
        <p:nvSpPr>
          <p:cNvPr id="3" name="Espace réservé du pied de page 2"/>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808169" y="836712"/>
            <a:ext cx="5713411" cy="769441"/>
          </a:xfrm>
          <a:prstGeom prst="rect">
            <a:avLst/>
          </a:prstGeom>
          <a:noFill/>
          <a:ln>
            <a:noFill/>
          </a:ln>
          <a:effectLst/>
          <a:extLst/>
        </p:spPr>
        <p:txBody>
          <a:bodyPr wrap="none">
            <a:spAutoFit/>
          </a:bodyPr>
          <a:lstStyle/>
          <a:p>
            <a:pPr eaLnBrk="0" fontAlgn="auto" hangingPunct="0">
              <a:spcBef>
                <a:spcPts val="0"/>
              </a:spcBef>
              <a:spcAft>
                <a:spcPts val="0"/>
              </a:spcAft>
              <a:defRPr/>
            </a:pPr>
            <a:r>
              <a:rPr lang="fr-CH" sz="4400" b="1" i="1" dirty="0">
                <a:effectLst>
                  <a:outerShdw blurRad="38100" dist="38100" dir="2700000" algn="tl">
                    <a:srgbClr val="C0C0C0"/>
                  </a:outerShdw>
                </a:effectLst>
                <a:latin typeface="Corbel"/>
                <a:cs typeface="Corbel"/>
              </a:rPr>
              <a:t>A</a:t>
            </a:r>
            <a:r>
              <a:rPr lang="fr-CH" sz="4400" b="1" i="1" dirty="0" smtClean="0">
                <a:effectLst>
                  <a:outerShdw blurRad="38100" dist="38100" dir="2700000" algn="tl">
                    <a:srgbClr val="C0C0C0"/>
                  </a:outerShdw>
                </a:effectLst>
                <a:latin typeface="Corbel"/>
                <a:cs typeface="Corbel"/>
              </a:rPr>
              <a:t>mbivalence </a:t>
            </a:r>
            <a:r>
              <a:rPr lang="fr-CH" sz="4400" b="1" i="1" dirty="0" err="1" smtClean="0">
                <a:effectLst>
                  <a:outerShdw blurRad="38100" dist="38100" dir="2700000" algn="tl">
                    <a:srgbClr val="C0C0C0"/>
                  </a:outerShdw>
                </a:effectLst>
                <a:latin typeface="Corbel"/>
                <a:cs typeface="Corbel"/>
              </a:rPr>
              <a:t>is</a:t>
            </a:r>
            <a:r>
              <a:rPr lang="fr-CH" sz="4400" b="1" i="1" dirty="0" smtClean="0">
                <a:effectLst>
                  <a:outerShdw blurRad="38100" dist="38100" dir="2700000" algn="tl">
                    <a:srgbClr val="C0C0C0"/>
                  </a:outerShdw>
                </a:effectLst>
                <a:latin typeface="Corbel"/>
                <a:cs typeface="Corbel"/>
              </a:rPr>
              <a:t> normal</a:t>
            </a:r>
            <a:endParaRPr lang="fr-FR" sz="4400" b="1" i="1" dirty="0">
              <a:effectLst>
                <a:outerShdw blurRad="38100" dist="38100" dir="2700000" algn="tl">
                  <a:srgbClr val="C0C0C0"/>
                </a:outerShdw>
              </a:effectLst>
              <a:latin typeface="Corbel"/>
              <a:cs typeface="Corbel"/>
            </a:endParaRPr>
          </a:p>
        </p:txBody>
      </p:sp>
      <p:pic>
        <p:nvPicPr>
          <p:cNvPr id="20483" name="Image 2" descr="ambivalence.jpg"/>
          <p:cNvPicPr>
            <a:picLocks noChangeAspect="1"/>
          </p:cNvPicPr>
          <p:nvPr/>
        </p:nvPicPr>
        <p:blipFill>
          <a:blip r:embed="rId3" cstate="print"/>
          <a:srcRect/>
          <a:stretch>
            <a:fillRect/>
          </a:stretch>
        </p:blipFill>
        <p:spPr bwMode="auto">
          <a:xfrm>
            <a:off x="3311525" y="2348682"/>
            <a:ext cx="2540000" cy="3200400"/>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fld id="{94286910-A791-4052-8194-62C081BC7A29}" type="slidenum">
              <a:rPr lang="en-GB" smtClean="0">
                <a:solidFill>
                  <a:srgbClr val="000000"/>
                </a:solidFill>
              </a:rPr>
              <a:pPr/>
              <a:t>27</a:t>
            </a:fld>
            <a:endParaRPr lang="en-GB">
              <a:solidFill>
                <a:srgbClr val="000000"/>
              </a:solidFill>
            </a:endParaRPr>
          </a:p>
        </p:txBody>
      </p:sp>
      <p:sp>
        <p:nvSpPr>
          <p:cNvPr id="3" name="Espace réservé du pied de page 2"/>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1972059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3" name="Espace réservé du numéro de diapositive 2"/>
          <p:cNvSpPr>
            <a:spLocks noGrp="1"/>
          </p:cNvSpPr>
          <p:nvPr>
            <p:ph type="sldNum" sz="quarter" idx="12"/>
          </p:nvPr>
        </p:nvSpPr>
        <p:spPr/>
        <p:txBody>
          <a:bodyPr/>
          <a:lstStyle/>
          <a:p>
            <a:fld id="{0E2D86FE-E7F8-5B4B-958C-08B8B1A5B05D}" type="slidenum">
              <a:rPr lang="fr-FR" smtClean="0"/>
              <a:pPr/>
              <a:t>28</a:t>
            </a:fld>
            <a:endParaRPr lang="fr-FR" dirty="0"/>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887702586"/>
              </p:ext>
            </p:extLst>
          </p:nvPr>
        </p:nvGraphicFramePr>
        <p:xfrm>
          <a:off x="446856" y="6921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7"/>
          <p:cNvSpPr>
            <a:spLocks noChangeArrowheads="1"/>
          </p:cNvSpPr>
          <p:nvPr/>
        </p:nvSpPr>
        <p:spPr bwMode="auto">
          <a:xfrm>
            <a:off x="4105275" y="3505200"/>
            <a:ext cx="895350" cy="1419225"/>
          </a:xfrm>
          <a:prstGeom prst="upArrow">
            <a:avLst>
              <a:gd name="adj1" fmla="val 50000"/>
              <a:gd name="adj2" fmla="val 46430"/>
            </a:avLst>
          </a:prstGeom>
          <a:solidFill>
            <a:srgbClr val="FFC000"/>
          </a:solidFill>
          <a:ln w="19050">
            <a:noFill/>
            <a:miter lim="800000"/>
            <a:headEnd/>
            <a:tailEnd/>
          </a:ln>
        </p:spPr>
        <p:txBody>
          <a:bodyPr wrap="none" anchor="ctr"/>
          <a:lstStyle/>
          <a:p>
            <a:endParaRPr lang="fr-CH" altLang="fr-FR"/>
          </a:p>
        </p:txBody>
      </p:sp>
      <p:sp>
        <p:nvSpPr>
          <p:cNvPr id="7" name="ZoneTexte 6"/>
          <p:cNvSpPr txBox="1"/>
          <p:nvPr/>
        </p:nvSpPr>
        <p:spPr>
          <a:xfrm>
            <a:off x="3563888" y="4924425"/>
            <a:ext cx="184731" cy="461665"/>
          </a:xfrm>
          <a:prstGeom prst="rect">
            <a:avLst/>
          </a:prstGeom>
          <a:noFill/>
        </p:spPr>
        <p:txBody>
          <a:bodyPr wrap="none" rtlCol="0">
            <a:spAutoFit/>
          </a:bodyPr>
          <a:lstStyle/>
          <a:p>
            <a:endParaRPr lang="fr-FR" dirty="0"/>
          </a:p>
        </p:txBody>
      </p:sp>
      <p:sp>
        <p:nvSpPr>
          <p:cNvPr id="8" name="ZoneTexte 7"/>
          <p:cNvSpPr txBox="1"/>
          <p:nvPr/>
        </p:nvSpPr>
        <p:spPr>
          <a:xfrm>
            <a:off x="3547004" y="5218659"/>
            <a:ext cx="2189121" cy="830997"/>
          </a:xfrm>
          <a:prstGeom prst="rect">
            <a:avLst/>
          </a:prstGeom>
          <a:noFill/>
        </p:spPr>
        <p:txBody>
          <a:bodyPr wrap="none" rtlCol="0">
            <a:spAutoFit/>
          </a:bodyPr>
          <a:lstStyle/>
          <a:p>
            <a:pPr algn="ctr"/>
            <a:r>
              <a:rPr lang="fr-FR" b="1" dirty="0" smtClean="0">
                <a:solidFill>
                  <a:srgbClr val="7F7F7F"/>
                </a:solidFill>
                <a:latin typeface="Corbel"/>
                <a:cs typeface="Corbel"/>
              </a:rPr>
              <a:t>DISCORD</a:t>
            </a:r>
          </a:p>
          <a:p>
            <a:pPr algn="ctr"/>
            <a:r>
              <a:rPr lang="fr-FR" b="1" dirty="0" smtClean="0">
                <a:solidFill>
                  <a:srgbClr val="7F7F7F"/>
                </a:solidFill>
                <a:latin typeface="Corbel"/>
                <a:cs typeface="Corbel"/>
              </a:rPr>
              <a:t>SUSTAIN TALK</a:t>
            </a:r>
            <a:endParaRPr lang="fr-FR" b="1" dirty="0">
              <a:solidFill>
                <a:srgbClr val="7F7F7F"/>
              </a:solidFill>
              <a:latin typeface="Corbel"/>
              <a:cs typeface="Corbel"/>
            </a:endParaRPr>
          </a:p>
        </p:txBody>
      </p:sp>
    </p:spTree>
    <p:extLst>
      <p:ext uri="{BB962C8B-B14F-4D97-AF65-F5344CB8AC3E}">
        <p14:creationId xmlns:p14="http://schemas.microsoft.com/office/powerpoint/2010/main" val="1395854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3" name="Espace réservé du numéro de diapositive 2"/>
          <p:cNvSpPr>
            <a:spLocks noGrp="1"/>
          </p:cNvSpPr>
          <p:nvPr>
            <p:ph type="sldNum" sz="quarter" idx="12"/>
          </p:nvPr>
        </p:nvSpPr>
        <p:spPr/>
        <p:txBody>
          <a:bodyPr/>
          <a:lstStyle/>
          <a:p>
            <a:fld id="{0E2D86FE-E7F8-5B4B-958C-08B8B1A5B05D}" type="slidenum">
              <a:rPr lang="fr-FR" smtClean="0"/>
              <a:pPr/>
              <a:t>29</a:t>
            </a:fld>
            <a:endParaRPr lang="fr-FR" dirty="0"/>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92975186"/>
              </p:ext>
            </p:extLst>
          </p:nvPr>
        </p:nvGraphicFramePr>
        <p:xfrm>
          <a:off x="374848" y="404664"/>
          <a:ext cx="8229600" cy="5434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88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en-US" sz="3200" dirty="0" smtClean="0"/>
              <a:t>I. Describe and show proficiency in effective communication with adolescents</a:t>
            </a:r>
            <a:endParaRPr lang="fr-CH" sz="3200" dirty="0"/>
          </a:p>
        </p:txBody>
      </p:sp>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3</a:t>
            </a:fld>
            <a:endParaRPr lang="en-GB"/>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3" name="Espace réservé du numéro de diapositive 2"/>
          <p:cNvSpPr>
            <a:spLocks noGrp="1"/>
          </p:cNvSpPr>
          <p:nvPr>
            <p:ph type="sldNum" sz="quarter" idx="12"/>
          </p:nvPr>
        </p:nvSpPr>
        <p:spPr/>
        <p:txBody>
          <a:bodyPr/>
          <a:lstStyle/>
          <a:p>
            <a:fld id="{0E2D86FE-E7F8-5B4B-958C-08B8B1A5B05D}" type="slidenum">
              <a:rPr lang="fr-FR" smtClean="0"/>
              <a:pPr/>
              <a:t>30</a:t>
            </a:fld>
            <a:endParaRPr lang="fr-FR" dirty="0"/>
          </a:p>
        </p:txBody>
      </p:sp>
      <p:sp>
        <p:nvSpPr>
          <p:cNvPr id="6146" name="Titre 1"/>
          <p:cNvSpPr>
            <a:spLocks noGrp="1"/>
          </p:cNvSpPr>
          <p:nvPr>
            <p:ph type="title"/>
          </p:nvPr>
        </p:nvSpPr>
        <p:spPr/>
        <p:txBody>
          <a:bodyPr>
            <a:normAutofit/>
          </a:bodyPr>
          <a:lstStyle/>
          <a:p>
            <a:pPr eaLnBrk="1" hangingPunct="1"/>
            <a:r>
              <a:rPr lang="fr-CH" sz="4000" dirty="0" smtClean="0">
                <a:ea typeface="ＭＳ Ｐゴシック" pitchFamily="34" charset="-128"/>
                <a:cs typeface="Arial" pitchFamily="34" charset="0"/>
              </a:rPr>
              <a:t>Four processes</a:t>
            </a:r>
          </a:p>
        </p:txBody>
      </p:sp>
      <p:graphicFrame>
        <p:nvGraphicFramePr>
          <p:cNvPr id="4" name="Diagramme 3"/>
          <p:cNvGraphicFramePr/>
          <p:nvPr>
            <p:extLst>
              <p:ext uri="{D42A27DB-BD31-4B8C-83A1-F6EECF244321}">
                <p14:modId xmlns:p14="http://schemas.microsoft.com/office/powerpoint/2010/main" val="4164633355"/>
              </p:ext>
            </p:extLst>
          </p:nvPr>
        </p:nvGraphicFramePr>
        <p:xfrm>
          <a:off x="1043608" y="1412776"/>
          <a:ext cx="72008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838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3" name="Espace réservé du numéro de diapositive 2"/>
          <p:cNvSpPr>
            <a:spLocks noGrp="1"/>
          </p:cNvSpPr>
          <p:nvPr>
            <p:ph type="sldNum" sz="quarter" idx="12"/>
          </p:nvPr>
        </p:nvSpPr>
        <p:spPr/>
        <p:txBody>
          <a:bodyPr/>
          <a:lstStyle/>
          <a:p>
            <a:fld id="{0E2D86FE-E7F8-5B4B-958C-08B8B1A5B05D}" type="slidenum">
              <a:rPr lang="fr-FR" smtClean="0"/>
              <a:pPr/>
              <a:t>31</a:t>
            </a:fld>
            <a:endParaRPr lang="fr-FR" dirty="0"/>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462277258"/>
              </p:ext>
            </p:extLst>
          </p:nvPr>
        </p:nvGraphicFramePr>
        <p:xfrm>
          <a:off x="734888" y="332656"/>
          <a:ext cx="750952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018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ea typeface="ＭＳ Ｐゴシック" pitchFamily="34" charset="-128"/>
              </a:rPr>
              <a:t>It is motivational interviewing when</a:t>
            </a:r>
          </a:p>
        </p:txBody>
      </p:sp>
      <p:sp>
        <p:nvSpPr>
          <p:cNvPr id="3" name="Espace réservé du contenu 2"/>
          <p:cNvSpPr>
            <a:spLocks noGrp="1"/>
          </p:cNvSpPr>
          <p:nvPr>
            <p:ph idx="1"/>
          </p:nvPr>
        </p:nvSpPr>
        <p:spPr/>
        <p:txBody>
          <a:bodyPr>
            <a:normAutofit lnSpcReduction="10000"/>
          </a:bodyPr>
          <a:lstStyle/>
          <a:p>
            <a:pPr marL="514350" indent="-514350">
              <a:buFont typeface="Arial" pitchFamily="34" charset="0"/>
              <a:buAutoNum type="arabicPeriod"/>
            </a:pPr>
            <a:r>
              <a:rPr lang="fr-CH" dirty="0" smtClean="0">
                <a:ea typeface="ＭＳ Ｐゴシック" pitchFamily="34" charset="-128"/>
              </a:rPr>
              <a:t>Patient </a:t>
            </a:r>
            <a:r>
              <a:rPr lang="fr-CH" dirty="0" err="1" smtClean="0">
                <a:ea typeface="ＭＳ Ｐゴシック" pitchFamily="34" charset="-128"/>
              </a:rPr>
              <a:t>centered</a:t>
            </a:r>
            <a:r>
              <a:rPr lang="fr-CH" dirty="0" smtClean="0">
                <a:ea typeface="ＭＳ Ｐゴシック" pitchFamily="34" charset="-128"/>
              </a:rPr>
              <a:t> communication  and </a:t>
            </a:r>
            <a:r>
              <a:rPr lang="fr-CH" dirty="0" err="1" smtClean="0">
                <a:ea typeface="ＭＳ Ｐゴシック" pitchFamily="34" charset="-128"/>
              </a:rPr>
              <a:t>empathic</a:t>
            </a:r>
            <a:r>
              <a:rPr lang="fr-CH" dirty="0" smtClean="0">
                <a:ea typeface="ＭＳ Ｐゴシック" pitchFamily="34" charset="-128"/>
              </a:rPr>
              <a:t> </a:t>
            </a:r>
            <a:r>
              <a:rPr lang="fr-CH" dirty="0" err="1" smtClean="0">
                <a:ea typeface="ＭＳ Ｐゴシック" pitchFamily="34" charset="-128"/>
              </a:rPr>
              <a:t>listening</a:t>
            </a:r>
            <a:r>
              <a:rPr lang="fr-CH" dirty="0" smtClean="0">
                <a:ea typeface="ＭＳ Ｐゴシック" pitchFamily="34" charset="-128"/>
              </a:rPr>
              <a:t> </a:t>
            </a:r>
            <a:r>
              <a:rPr lang="fr-CH" b="1" dirty="0" smtClean="0">
                <a:ea typeface="ＭＳ Ｐゴシック" pitchFamily="34" charset="-128"/>
              </a:rPr>
              <a:t>(engage)</a:t>
            </a:r>
          </a:p>
          <a:p>
            <a:pPr marL="514350" indent="-514350" algn="ctr">
              <a:buFont typeface="Wingdings" pitchFamily="2" charset="2"/>
              <a:buNone/>
            </a:pPr>
            <a:r>
              <a:rPr lang="fr-CH" sz="4000" b="1" dirty="0" smtClean="0">
                <a:solidFill>
                  <a:srgbClr val="7F7F7F"/>
                </a:solidFill>
                <a:ea typeface="ＭＳ Ｐゴシック" pitchFamily="34" charset="-128"/>
              </a:rPr>
              <a:t>+</a:t>
            </a:r>
          </a:p>
          <a:p>
            <a:pPr marL="514350" indent="-514350">
              <a:buFont typeface="Arial" pitchFamily="34" charset="0"/>
              <a:buAutoNum type="arabicPeriod" startAt="2"/>
            </a:pPr>
            <a:r>
              <a:rPr lang="fr-CH" dirty="0" smtClean="0">
                <a:ea typeface="ＭＳ Ｐゴシック" pitchFamily="34" charset="-128"/>
              </a:rPr>
              <a:t>A change objective </a:t>
            </a:r>
            <a:r>
              <a:rPr lang="fr-CH" dirty="0" err="1" smtClean="0">
                <a:ea typeface="ＭＳ Ｐゴシック" pitchFamily="34" charset="-128"/>
              </a:rPr>
              <a:t>is</a:t>
            </a:r>
            <a:r>
              <a:rPr lang="fr-CH" dirty="0" smtClean="0">
                <a:ea typeface="ＭＳ Ｐゴシック" pitchFamily="34" charset="-128"/>
              </a:rPr>
              <a:t> </a:t>
            </a:r>
            <a:r>
              <a:rPr lang="fr-CH" dirty="0" err="1" smtClean="0">
                <a:ea typeface="ＭＳ Ｐゴシック" pitchFamily="34" charset="-128"/>
              </a:rPr>
              <a:t>identified</a:t>
            </a:r>
            <a:r>
              <a:rPr lang="fr-CH" dirty="0" smtClean="0">
                <a:ea typeface="ＭＳ Ｐゴシック" pitchFamily="34" charset="-128"/>
              </a:rPr>
              <a:t> and </a:t>
            </a:r>
            <a:r>
              <a:rPr lang="fr-CH" dirty="0" err="1" smtClean="0">
                <a:ea typeface="ＭＳ Ｐゴシック" pitchFamily="34" charset="-128"/>
              </a:rPr>
              <a:t>is</a:t>
            </a:r>
            <a:r>
              <a:rPr lang="fr-CH" dirty="0" smtClean="0">
                <a:ea typeface="ＭＳ Ｐゴシック" pitchFamily="34" charset="-128"/>
              </a:rPr>
              <a:t> the topic of the conversation </a:t>
            </a:r>
            <a:r>
              <a:rPr lang="fr-CH" b="1" dirty="0" smtClean="0">
                <a:ea typeface="ＭＳ Ｐゴシック" pitchFamily="34" charset="-128"/>
              </a:rPr>
              <a:t>(focus)</a:t>
            </a:r>
          </a:p>
          <a:p>
            <a:pPr marL="514350" indent="-514350" algn="ctr">
              <a:buFont typeface="Wingdings" pitchFamily="2" charset="2"/>
              <a:buNone/>
            </a:pPr>
            <a:r>
              <a:rPr lang="fr-CH" sz="4000" b="1" dirty="0" smtClean="0">
                <a:solidFill>
                  <a:srgbClr val="7F7F7F"/>
                </a:solidFill>
                <a:ea typeface="ＭＳ Ｐゴシック" pitchFamily="34" charset="-128"/>
              </a:rPr>
              <a:t>+</a:t>
            </a:r>
            <a:endParaRPr lang="fr-CH" b="1" dirty="0" smtClean="0">
              <a:solidFill>
                <a:srgbClr val="7F7F7F"/>
              </a:solidFill>
              <a:ea typeface="ＭＳ Ｐゴシック" pitchFamily="34" charset="-128"/>
            </a:endParaRPr>
          </a:p>
          <a:p>
            <a:pPr marL="514350" indent="-514350">
              <a:buFont typeface="Arial" pitchFamily="34" charset="0"/>
              <a:buAutoNum type="arabicPeriod" startAt="3"/>
            </a:pPr>
            <a:r>
              <a:rPr lang="fr-CH" dirty="0" smtClean="0">
                <a:ea typeface="ＭＳ Ｐゴシック" pitchFamily="34" charset="-128"/>
              </a:rPr>
              <a:t>The </a:t>
            </a:r>
            <a:r>
              <a:rPr lang="fr-CH" dirty="0" err="1" smtClean="0">
                <a:ea typeface="ＭＳ Ｐゴシック" pitchFamily="34" charset="-128"/>
              </a:rPr>
              <a:t>health</a:t>
            </a:r>
            <a:r>
              <a:rPr lang="fr-CH" dirty="0" smtClean="0">
                <a:ea typeface="ＭＳ Ｐゴシック" pitchFamily="34" charset="-128"/>
              </a:rPr>
              <a:t> care provider </a:t>
            </a:r>
            <a:r>
              <a:rPr lang="fr-CH" dirty="0" err="1" smtClean="0">
                <a:ea typeface="ＭＳ Ｐゴシック" pitchFamily="34" charset="-128"/>
              </a:rPr>
              <a:t>helps</a:t>
            </a:r>
            <a:r>
              <a:rPr lang="fr-CH" dirty="0" smtClean="0">
                <a:ea typeface="ＭＳ Ｐゴシック" pitchFamily="34" charset="-128"/>
              </a:rPr>
              <a:t> the patient to </a:t>
            </a:r>
            <a:r>
              <a:rPr lang="fr-CH" dirty="0" err="1" smtClean="0">
                <a:ea typeface="ＭＳ Ｐゴシック" pitchFamily="34" charset="-128"/>
              </a:rPr>
              <a:t>evoke</a:t>
            </a:r>
            <a:r>
              <a:rPr lang="fr-CH" dirty="0" smtClean="0">
                <a:ea typeface="ＭＳ Ｐゴシック" pitchFamily="34" charset="-128"/>
              </a:rPr>
              <a:t> </a:t>
            </a:r>
            <a:r>
              <a:rPr lang="fr-CH" dirty="0" err="1" smtClean="0">
                <a:ea typeface="ＭＳ Ｐゴシック" pitchFamily="34" charset="-128"/>
              </a:rPr>
              <a:t>his</a:t>
            </a:r>
            <a:r>
              <a:rPr lang="fr-CH" dirty="0" smtClean="0">
                <a:ea typeface="ＭＳ Ｐゴシック" pitchFamily="34" charset="-128"/>
              </a:rPr>
              <a:t>/</a:t>
            </a:r>
            <a:r>
              <a:rPr lang="fr-CH" dirty="0" err="1" smtClean="0">
                <a:ea typeface="ＭＳ Ｐゴシック" pitchFamily="34" charset="-128"/>
              </a:rPr>
              <a:t>her</a:t>
            </a:r>
            <a:r>
              <a:rPr lang="fr-CH" dirty="0" smtClean="0">
                <a:ea typeface="ＭＳ Ｐゴシック" pitchFamily="34" charset="-128"/>
              </a:rPr>
              <a:t> </a:t>
            </a:r>
            <a:r>
              <a:rPr lang="fr-CH" dirty="0" err="1" smtClean="0">
                <a:ea typeface="ＭＳ Ｐゴシック" pitchFamily="34" charset="-128"/>
              </a:rPr>
              <a:t>own</a:t>
            </a:r>
            <a:r>
              <a:rPr lang="fr-CH" dirty="0" smtClean="0">
                <a:ea typeface="ＭＳ Ｐゴシック" pitchFamily="34" charset="-128"/>
              </a:rPr>
              <a:t> </a:t>
            </a:r>
            <a:r>
              <a:rPr lang="fr-CH" dirty="0" err="1" smtClean="0">
                <a:ea typeface="ＭＳ Ｐゴシック" pitchFamily="34" charset="-128"/>
              </a:rPr>
              <a:t>reasons</a:t>
            </a:r>
            <a:r>
              <a:rPr lang="fr-CH" dirty="0" smtClean="0">
                <a:ea typeface="ＭＳ Ｐゴシック" pitchFamily="34" charset="-128"/>
              </a:rPr>
              <a:t> to change (</a:t>
            </a:r>
            <a:r>
              <a:rPr lang="fr-CH" b="1" dirty="0" err="1" smtClean="0">
                <a:ea typeface="ＭＳ Ｐゴシック" pitchFamily="34" charset="-128"/>
              </a:rPr>
              <a:t>evoke</a:t>
            </a:r>
            <a:r>
              <a:rPr lang="fr-CH" dirty="0" smtClean="0">
                <a:ea typeface="ＭＳ Ｐゴシック" pitchFamily="34" charset="-128"/>
              </a:rPr>
              <a:t>)</a:t>
            </a:r>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
        <p:nvSpPr>
          <p:cNvPr id="5" name="Espace réservé du numéro de diapositive 4"/>
          <p:cNvSpPr>
            <a:spLocks noGrp="1"/>
          </p:cNvSpPr>
          <p:nvPr>
            <p:ph type="sldNum" sz="quarter" idx="12"/>
          </p:nvPr>
        </p:nvSpPr>
        <p:spPr/>
        <p:txBody>
          <a:bodyPr/>
          <a:lstStyle/>
          <a:p>
            <a:fld id="{0E2D86FE-E7F8-5B4B-958C-08B8B1A5B05D}" type="slidenum">
              <a:rPr lang="fr-FR" smtClean="0"/>
              <a:pPr/>
              <a:t>32</a:t>
            </a:fld>
            <a:endParaRPr lang="fr-FR" dirty="0"/>
          </a:p>
        </p:txBody>
      </p:sp>
    </p:spTree>
    <p:extLst>
      <p:ext uri="{BB962C8B-B14F-4D97-AF65-F5344CB8AC3E}">
        <p14:creationId xmlns:p14="http://schemas.microsoft.com/office/powerpoint/2010/main" val="503106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extLst/>
        </p:spPr>
        <p:txBody>
          <a:bodyPr>
            <a:normAutofit/>
          </a:bodyPr>
          <a:lstStyle/>
          <a:p>
            <a:pPr marL="476250" indent="-476250" eaLnBrk="1" hangingPunct="1">
              <a:spcBef>
                <a:spcPct val="20000"/>
              </a:spcBef>
              <a:buClr>
                <a:srgbClr val="990033"/>
              </a:buClr>
              <a:defRPr/>
            </a:pPr>
            <a:r>
              <a:rPr lang="fr-FR" altLang="fr-FR" dirty="0" err="1">
                <a:ea typeface="ＭＳ Ｐゴシック" pitchFamily="34" charset="-128"/>
              </a:rPr>
              <a:t>When</a:t>
            </a:r>
            <a:r>
              <a:rPr lang="fr-FR" altLang="fr-FR" dirty="0">
                <a:ea typeface="ＭＳ Ｐゴシック" pitchFamily="34" charset="-128"/>
              </a:rPr>
              <a:t> </a:t>
            </a:r>
            <a:r>
              <a:rPr lang="fr-FR" altLang="fr-FR" dirty="0" err="1">
                <a:ea typeface="ＭＳ Ｐゴシック" pitchFamily="34" charset="-128"/>
              </a:rPr>
              <a:t>is</a:t>
            </a:r>
            <a:r>
              <a:rPr lang="fr-FR" altLang="fr-FR" dirty="0">
                <a:ea typeface="ＭＳ Ｐゴシック" pitchFamily="34" charset="-128"/>
              </a:rPr>
              <a:t> MI </a:t>
            </a:r>
            <a:r>
              <a:rPr lang="fr-FR" altLang="fr-FR" dirty="0" err="1">
                <a:ea typeface="ＭＳ Ｐゴシック" pitchFamily="34" charset="-128"/>
              </a:rPr>
              <a:t>Useful</a:t>
            </a:r>
            <a:r>
              <a:rPr lang="fr-FR" altLang="fr-FR" dirty="0">
                <a:ea typeface="ＭＳ Ｐゴシック" pitchFamily="34" charset="-128"/>
              </a:rPr>
              <a:t>? </a:t>
            </a:r>
          </a:p>
        </p:txBody>
      </p:sp>
      <p:sp>
        <p:nvSpPr>
          <p:cNvPr id="32770" name="Rectangle 3"/>
          <p:cNvSpPr>
            <a:spLocks noGrp="1" noChangeArrowheads="1"/>
          </p:cNvSpPr>
          <p:nvPr>
            <p:ph idx="1"/>
          </p:nvPr>
        </p:nvSpPr>
        <p:spPr>
          <a:prstGeom prst="rect">
            <a:avLst/>
          </a:prstGeom>
        </p:spPr>
        <p:txBody>
          <a:bodyPr/>
          <a:lstStyle/>
          <a:p>
            <a:pPr eaLnBrk="1" hangingPunct="1">
              <a:buFont typeface="Wingdings" pitchFamily="2" charset="2"/>
              <a:buNone/>
            </a:pPr>
            <a:endParaRPr lang="fr-CH" sz="1200" b="1" dirty="0" smtClean="0">
              <a:ea typeface="ＭＳ Ｐゴシック" pitchFamily="34" charset="-128"/>
            </a:endParaRPr>
          </a:p>
          <a:p>
            <a:pPr eaLnBrk="1" hangingPunct="1">
              <a:buFont typeface="Wingdings" pitchFamily="2" charset="2"/>
              <a:buNone/>
            </a:pPr>
            <a:endParaRPr lang="fr-CH" sz="1200" dirty="0" smtClean="0">
              <a:ea typeface="ＭＳ Ｐゴシック" pitchFamily="34" charset="-128"/>
            </a:endParaRPr>
          </a:p>
          <a:p>
            <a:pPr eaLnBrk="1" hangingPunct="1">
              <a:buFont typeface="Wingdings" pitchFamily="2" charset="2"/>
              <a:buNone/>
            </a:pPr>
            <a:endParaRPr lang="fr-CH" sz="1200" dirty="0">
              <a:ea typeface="ＭＳ Ｐゴシック" pitchFamily="34" charset="-128"/>
            </a:endParaRPr>
          </a:p>
          <a:p>
            <a:pPr eaLnBrk="1" hangingPunct="1">
              <a:buFont typeface="Wingdings" pitchFamily="2" charset="2"/>
              <a:buNone/>
            </a:pPr>
            <a:endParaRPr lang="fr-CH" sz="1200" dirty="0" smtClean="0">
              <a:ea typeface="ＭＳ Ｐゴシック" pitchFamily="34" charset="-128"/>
            </a:endParaRPr>
          </a:p>
          <a:p>
            <a:pPr eaLnBrk="1" hangingPunct="1"/>
            <a:r>
              <a:rPr lang="fr-CH" dirty="0" err="1" smtClean="0">
                <a:ea typeface="ＭＳ Ｐゴシック" pitchFamily="34" charset="-128"/>
              </a:rPr>
              <a:t>When</a:t>
            </a:r>
            <a:r>
              <a:rPr lang="fr-CH" dirty="0" smtClean="0">
                <a:ea typeface="ＭＳ Ｐゴシック" pitchFamily="34" charset="-128"/>
              </a:rPr>
              <a:t> </a:t>
            </a:r>
            <a:r>
              <a:rPr lang="fr-CH" dirty="0" err="1" smtClean="0">
                <a:ea typeface="ＭＳ Ｐゴシック" pitchFamily="34" charset="-128"/>
              </a:rPr>
              <a:t>talking</a:t>
            </a:r>
            <a:r>
              <a:rPr lang="fr-CH" dirty="0" smtClean="0">
                <a:ea typeface="ＭＳ Ｐゴシック" pitchFamily="34" charset="-128"/>
              </a:rPr>
              <a:t> about </a:t>
            </a:r>
            <a:r>
              <a:rPr lang="fr-CH" dirty="0" err="1" smtClean="0">
                <a:ea typeface="ＭＳ Ｐゴシック" pitchFamily="34" charset="-128"/>
              </a:rPr>
              <a:t>behaviour</a:t>
            </a:r>
            <a:r>
              <a:rPr lang="fr-CH" dirty="0" smtClean="0">
                <a:ea typeface="ＭＳ Ｐゴシック" pitchFamily="34" charset="-128"/>
              </a:rPr>
              <a:t> change</a:t>
            </a:r>
          </a:p>
          <a:p>
            <a:pPr eaLnBrk="1" hangingPunct="1"/>
            <a:r>
              <a:rPr lang="fr-CH" dirty="0" err="1" smtClean="0">
                <a:ea typeface="ＭＳ Ｐゴシック" pitchFamily="34" charset="-128"/>
              </a:rPr>
              <a:t>When</a:t>
            </a:r>
            <a:r>
              <a:rPr lang="fr-CH" dirty="0" smtClean="0">
                <a:ea typeface="ＭＳ Ｐゴシック" pitchFamily="34" charset="-128"/>
              </a:rPr>
              <a:t> </a:t>
            </a:r>
            <a:r>
              <a:rPr lang="fr-CH" dirty="0" err="1" smtClean="0">
                <a:ea typeface="ＭＳ Ｐゴシック" pitchFamily="34" charset="-128"/>
              </a:rPr>
              <a:t>there</a:t>
            </a:r>
            <a:r>
              <a:rPr lang="fr-CH" dirty="0" smtClean="0">
                <a:ea typeface="ＭＳ Ｐゴシック" pitchFamily="34" charset="-128"/>
              </a:rPr>
              <a:t> </a:t>
            </a:r>
            <a:r>
              <a:rPr lang="fr-CH" dirty="0" err="1" smtClean="0">
                <a:ea typeface="ＭＳ Ｐゴシック" pitchFamily="34" charset="-128"/>
              </a:rPr>
              <a:t>is</a:t>
            </a:r>
            <a:r>
              <a:rPr lang="fr-CH" dirty="0" smtClean="0">
                <a:ea typeface="ＭＳ Ｐゴシック" pitchFamily="34" charset="-128"/>
              </a:rPr>
              <a:t> ambivalence to change</a:t>
            </a:r>
          </a:p>
          <a:p>
            <a:pPr eaLnBrk="1" hangingPunct="1"/>
            <a:r>
              <a:rPr lang="fr-CH" dirty="0" smtClean="0">
                <a:ea typeface="ＭＳ Ｐゴシック" pitchFamily="34" charset="-128"/>
              </a:rPr>
              <a:t>To help plan a future change</a:t>
            </a:r>
          </a:p>
          <a:p>
            <a:pPr eaLnBrk="1" hangingPunct="1"/>
            <a:r>
              <a:rPr lang="fr-CH" dirty="0" smtClean="0">
                <a:ea typeface="ＭＳ Ｐゴシック" pitchFamily="34" charset="-128"/>
              </a:rPr>
              <a:t>To help </a:t>
            </a:r>
            <a:r>
              <a:rPr lang="fr-CH" dirty="0" err="1" smtClean="0">
                <a:ea typeface="ＭＳ Ｐゴシック" pitchFamily="34" charset="-128"/>
              </a:rPr>
              <a:t>reduce</a:t>
            </a:r>
            <a:r>
              <a:rPr lang="fr-CH" dirty="0" smtClean="0">
                <a:ea typeface="ＭＳ Ｐゴシック" pitchFamily="34" charset="-128"/>
              </a:rPr>
              <a:t> </a:t>
            </a:r>
            <a:r>
              <a:rPr lang="fr-CH" dirty="0" err="1" smtClean="0">
                <a:ea typeface="ＭＳ Ｐゴシック" pitchFamily="34" charset="-128"/>
              </a:rPr>
              <a:t>resistance</a:t>
            </a:r>
            <a:r>
              <a:rPr lang="fr-CH" dirty="0" smtClean="0">
                <a:ea typeface="ＭＳ Ｐゴシック" pitchFamily="34" charset="-128"/>
              </a:rPr>
              <a:t> to change</a:t>
            </a:r>
          </a:p>
        </p:txBody>
      </p:sp>
      <p:sp>
        <p:nvSpPr>
          <p:cNvPr id="2" name="Espace réservé du numéro de diapositive 1"/>
          <p:cNvSpPr>
            <a:spLocks noGrp="1"/>
          </p:cNvSpPr>
          <p:nvPr>
            <p:ph type="sldNum" sz="quarter" idx="12"/>
          </p:nvPr>
        </p:nvSpPr>
        <p:spPr/>
        <p:txBody>
          <a:bodyPr/>
          <a:lstStyle/>
          <a:p>
            <a:fld id="{94286910-A791-4052-8194-62C081BC7A29}" type="slidenum">
              <a:rPr lang="en-GB" smtClean="0">
                <a:solidFill>
                  <a:srgbClr val="000000"/>
                </a:solidFill>
              </a:rPr>
              <a:pPr/>
              <a:t>33</a:t>
            </a:fld>
            <a:endParaRPr lang="en-GB">
              <a:solidFill>
                <a:srgbClr val="000000"/>
              </a:solidFill>
            </a:endParaRPr>
          </a:p>
        </p:txBody>
      </p:sp>
      <p:sp>
        <p:nvSpPr>
          <p:cNvPr id="3" name="Espace réservé du pied de page 2"/>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106186077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3" name="Espace réservé du numéro de diapositive 2"/>
          <p:cNvSpPr>
            <a:spLocks noGrp="1"/>
          </p:cNvSpPr>
          <p:nvPr>
            <p:ph type="sldNum" sz="quarter" idx="12"/>
          </p:nvPr>
        </p:nvSpPr>
        <p:spPr/>
        <p:txBody>
          <a:bodyPr/>
          <a:lstStyle/>
          <a:p>
            <a:r>
              <a:rPr lang="fr-FR" smtClean="0"/>
              <a:t>Page </a:t>
            </a:r>
            <a:fld id="{0E2D86FE-E7F8-5B4B-958C-08B8B1A5B05D}" type="slidenum">
              <a:rPr lang="fr-FR" smtClean="0"/>
              <a:pPr/>
              <a:t>34</a:t>
            </a:fld>
            <a:endParaRPr lang="fr-FR" dirty="0"/>
          </a:p>
        </p:txBody>
      </p:sp>
      <p:sp>
        <p:nvSpPr>
          <p:cNvPr id="6146" name="Titre 1"/>
          <p:cNvSpPr>
            <a:spLocks noGrp="1"/>
          </p:cNvSpPr>
          <p:nvPr>
            <p:ph type="title"/>
          </p:nvPr>
        </p:nvSpPr>
        <p:spPr/>
        <p:txBody>
          <a:bodyPr>
            <a:normAutofit/>
          </a:bodyPr>
          <a:lstStyle/>
          <a:p>
            <a:pPr eaLnBrk="1" hangingPunct="1"/>
            <a:r>
              <a:rPr lang="fr-CH" sz="4000" dirty="0" smtClean="0">
                <a:ea typeface="ＭＳ Ｐゴシック" pitchFamily="34" charset="-128"/>
                <a:cs typeface="Arial" pitchFamily="34" charset="0"/>
              </a:rPr>
              <a:t>Four processes</a:t>
            </a:r>
          </a:p>
        </p:txBody>
      </p:sp>
      <p:graphicFrame>
        <p:nvGraphicFramePr>
          <p:cNvPr id="4" name="Diagramme 3"/>
          <p:cNvGraphicFramePr/>
          <p:nvPr>
            <p:extLst>
              <p:ext uri="{D42A27DB-BD31-4B8C-83A1-F6EECF244321}">
                <p14:modId xmlns:p14="http://schemas.microsoft.com/office/powerpoint/2010/main" val="2060308251"/>
              </p:ext>
            </p:extLst>
          </p:nvPr>
        </p:nvGraphicFramePr>
        <p:xfrm>
          <a:off x="1043608" y="1412776"/>
          <a:ext cx="72008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940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F699A51-37BA-4192-A7E5-348AAE1E2609}" type="slidenum">
              <a:rPr lang="en-GB" smtClean="0">
                <a:solidFill>
                  <a:srgbClr val="000000"/>
                </a:solidFill>
              </a:rPr>
              <a:pPr/>
              <a:t>35</a:t>
            </a:fld>
            <a:endParaRPr lang="en-GB">
              <a:solidFill>
                <a:srgbClr val="000000"/>
              </a:solidFill>
            </a:endParaRPr>
          </a:p>
        </p:txBody>
      </p:sp>
      <p:sp>
        <p:nvSpPr>
          <p:cNvPr id="2" name="Titre 1"/>
          <p:cNvSpPr>
            <a:spLocks noGrp="1"/>
          </p:cNvSpPr>
          <p:nvPr>
            <p:ph type="title"/>
          </p:nvPr>
        </p:nvSpPr>
        <p:spPr>
          <a:xfrm>
            <a:off x="539552" y="2492896"/>
            <a:ext cx="8060267" cy="1143000"/>
          </a:xfrm>
        </p:spPr>
        <p:txBody>
          <a:bodyPr>
            <a:normAutofit fontScale="90000"/>
          </a:bodyPr>
          <a:lstStyle/>
          <a:p>
            <a:pPr algn="ctr"/>
            <a:r>
              <a:rPr lang="fr-FR" dirty="0" err="1" smtClean="0"/>
              <a:t>Engaging</a:t>
            </a:r>
            <a:r>
              <a:rPr lang="fr-FR" dirty="0" smtClean="0"/>
              <a:t> </a:t>
            </a:r>
            <a:r>
              <a:rPr lang="fr-FR" dirty="0" err="1" smtClean="0"/>
              <a:t>with</a:t>
            </a:r>
            <a:r>
              <a:rPr lang="fr-FR" dirty="0" smtClean="0"/>
              <a:t> adolescents and </a:t>
            </a:r>
            <a:r>
              <a:rPr lang="fr-FR" dirty="0" err="1" smtClean="0"/>
              <a:t>their</a:t>
            </a:r>
            <a:r>
              <a:rPr lang="fr-FR" dirty="0" smtClean="0"/>
              <a:t> parents</a:t>
            </a:r>
            <a:endParaRPr lang="fr-FR" dirty="0"/>
          </a:p>
        </p:txBody>
      </p:sp>
      <p:sp>
        <p:nvSpPr>
          <p:cNvPr id="5" name="Espace réservé du pied de page 4"/>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845958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Engaging</a:t>
            </a:r>
            <a:r>
              <a:rPr lang="fr-FR" dirty="0" smtClean="0"/>
              <a:t> 						</a:t>
            </a:r>
            <a:endParaRPr lang="fr-FR" dirty="0"/>
          </a:p>
        </p:txBody>
      </p:sp>
      <p:sp>
        <p:nvSpPr>
          <p:cNvPr id="3" name="Espace réservé du contenu 2"/>
          <p:cNvSpPr>
            <a:spLocks noGrp="1"/>
          </p:cNvSpPr>
          <p:nvPr>
            <p:ph idx="1"/>
          </p:nvPr>
        </p:nvSpPr>
        <p:spPr/>
        <p:txBody>
          <a:bodyPr>
            <a:normAutofit fontScale="85000" lnSpcReduction="10000"/>
          </a:bodyPr>
          <a:lstStyle/>
          <a:p>
            <a:pPr indent="20638">
              <a:buNone/>
            </a:pPr>
            <a:r>
              <a:rPr lang="fr-FR" dirty="0" err="1" smtClean="0"/>
              <a:t>Establishement</a:t>
            </a:r>
            <a:r>
              <a:rPr lang="fr-FR" dirty="0" smtClean="0"/>
              <a:t> of a </a:t>
            </a:r>
            <a:r>
              <a:rPr lang="fr-FR" dirty="0" err="1" smtClean="0"/>
              <a:t>trusting</a:t>
            </a:r>
            <a:r>
              <a:rPr lang="fr-FR" dirty="0" smtClean="0"/>
              <a:t> and </a:t>
            </a:r>
            <a:r>
              <a:rPr lang="fr-FR" dirty="0" err="1" smtClean="0"/>
              <a:t>mutually</a:t>
            </a:r>
            <a:r>
              <a:rPr lang="fr-FR" dirty="0" smtClean="0"/>
              <a:t> </a:t>
            </a:r>
            <a:r>
              <a:rPr lang="fr-FR" dirty="0" err="1" smtClean="0"/>
              <a:t>respectful</a:t>
            </a:r>
            <a:r>
              <a:rPr lang="fr-FR" dirty="0" smtClean="0"/>
              <a:t> </a:t>
            </a:r>
            <a:r>
              <a:rPr lang="fr-FR" dirty="0" err="1" smtClean="0"/>
              <a:t>working</a:t>
            </a:r>
            <a:r>
              <a:rPr lang="fr-FR" dirty="0" smtClean="0"/>
              <a:t> </a:t>
            </a:r>
            <a:r>
              <a:rPr lang="fr-FR" dirty="0" err="1" smtClean="0"/>
              <a:t>relationship</a:t>
            </a:r>
            <a:endParaRPr lang="fr-FR" dirty="0" smtClean="0"/>
          </a:p>
          <a:p>
            <a:pPr indent="20638">
              <a:buNone/>
            </a:pPr>
            <a:endParaRPr lang="fr-FR" dirty="0" smtClean="0"/>
          </a:p>
          <a:p>
            <a:pPr indent="20638">
              <a:buNone/>
            </a:pPr>
            <a:r>
              <a:rPr lang="fr-FR" i="1" dirty="0" err="1" smtClean="0">
                <a:solidFill>
                  <a:schemeClr val="tx1">
                    <a:lumMod val="50000"/>
                    <a:lumOff val="50000"/>
                  </a:schemeClr>
                </a:solidFill>
              </a:rPr>
              <a:t>Who</a:t>
            </a:r>
            <a:r>
              <a:rPr lang="fr-FR" i="1" dirty="0" smtClean="0">
                <a:solidFill>
                  <a:schemeClr val="tx1">
                    <a:lumMod val="50000"/>
                    <a:lumOff val="50000"/>
                  </a:schemeClr>
                </a:solidFill>
              </a:rPr>
              <a:t> </a:t>
            </a:r>
            <a:r>
              <a:rPr lang="fr-FR" i="1" dirty="0" err="1" smtClean="0">
                <a:solidFill>
                  <a:schemeClr val="tx1">
                    <a:lumMod val="50000"/>
                    <a:lumOff val="50000"/>
                  </a:schemeClr>
                </a:solidFill>
              </a:rPr>
              <a:t>took</a:t>
            </a:r>
            <a:r>
              <a:rPr lang="fr-FR" i="1" dirty="0" smtClean="0">
                <a:solidFill>
                  <a:schemeClr val="tx1">
                    <a:lumMod val="50000"/>
                    <a:lumOff val="50000"/>
                  </a:schemeClr>
                </a:solidFill>
              </a:rPr>
              <a:t> the </a:t>
            </a:r>
            <a:r>
              <a:rPr lang="fr-FR" i="1" dirty="0" err="1" smtClean="0">
                <a:solidFill>
                  <a:schemeClr val="tx1">
                    <a:lumMod val="50000"/>
                    <a:lumOff val="50000"/>
                  </a:schemeClr>
                </a:solidFill>
              </a:rPr>
              <a:t>appointment</a:t>
            </a:r>
            <a:r>
              <a:rPr lang="fr-FR" i="1" dirty="0" smtClean="0">
                <a:solidFill>
                  <a:schemeClr val="tx1">
                    <a:lumMod val="50000"/>
                    <a:lumOff val="50000"/>
                  </a:schemeClr>
                </a:solidFill>
              </a:rPr>
              <a:t>?</a:t>
            </a:r>
          </a:p>
          <a:p>
            <a:pPr indent="20638">
              <a:buNone/>
            </a:pPr>
            <a:r>
              <a:rPr lang="fr-FR" i="1" dirty="0" err="1" smtClean="0">
                <a:solidFill>
                  <a:schemeClr val="tx1">
                    <a:lumMod val="50000"/>
                    <a:lumOff val="50000"/>
                  </a:schemeClr>
                </a:solidFill>
              </a:rPr>
              <a:t>Who</a:t>
            </a:r>
            <a:r>
              <a:rPr lang="fr-FR" i="1" dirty="0" smtClean="0">
                <a:solidFill>
                  <a:schemeClr val="tx1">
                    <a:lumMod val="50000"/>
                    <a:lumOff val="50000"/>
                  </a:schemeClr>
                </a:solidFill>
              </a:rPr>
              <a:t> </a:t>
            </a:r>
            <a:r>
              <a:rPr lang="fr-FR" i="1" dirty="0" err="1" smtClean="0">
                <a:solidFill>
                  <a:schemeClr val="tx1">
                    <a:lumMod val="50000"/>
                    <a:lumOff val="50000"/>
                  </a:schemeClr>
                </a:solidFill>
              </a:rPr>
              <a:t>is</a:t>
            </a:r>
            <a:r>
              <a:rPr lang="fr-FR" i="1" dirty="0" smtClean="0">
                <a:solidFill>
                  <a:schemeClr val="tx1">
                    <a:lumMod val="50000"/>
                    <a:lumOff val="50000"/>
                  </a:schemeClr>
                </a:solidFill>
              </a:rPr>
              <a:t> </a:t>
            </a:r>
            <a:r>
              <a:rPr lang="fr-FR" i="1" dirty="0" err="1" smtClean="0">
                <a:solidFill>
                  <a:schemeClr val="tx1">
                    <a:lumMod val="50000"/>
                    <a:lumOff val="50000"/>
                  </a:schemeClr>
                </a:solidFill>
              </a:rPr>
              <a:t>worried</a:t>
            </a:r>
            <a:r>
              <a:rPr lang="fr-FR" i="1" dirty="0" smtClean="0">
                <a:solidFill>
                  <a:schemeClr val="tx1">
                    <a:lumMod val="50000"/>
                    <a:lumOff val="50000"/>
                  </a:schemeClr>
                </a:solidFill>
              </a:rPr>
              <a:t> of </a:t>
            </a:r>
            <a:r>
              <a:rPr lang="fr-FR" i="1" dirty="0" err="1" smtClean="0">
                <a:solidFill>
                  <a:schemeClr val="tx1">
                    <a:lumMod val="50000"/>
                    <a:lumOff val="50000"/>
                  </a:schemeClr>
                </a:solidFill>
              </a:rPr>
              <a:t>what</a:t>
            </a:r>
            <a:r>
              <a:rPr lang="fr-FR" i="1" dirty="0" smtClean="0">
                <a:solidFill>
                  <a:schemeClr val="tx1">
                    <a:lumMod val="50000"/>
                    <a:lumOff val="50000"/>
                  </a:schemeClr>
                </a:solidFill>
              </a:rPr>
              <a:t>?</a:t>
            </a:r>
          </a:p>
          <a:p>
            <a:pPr indent="20638">
              <a:buNone/>
            </a:pPr>
            <a:r>
              <a:rPr lang="fr-FR" i="1" dirty="0" smtClean="0">
                <a:solidFill>
                  <a:srgbClr val="FF0000"/>
                </a:solidFill>
              </a:rPr>
              <a:t>« You </a:t>
            </a:r>
            <a:r>
              <a:rPr lang="fr-FR" i="1" dirty="0" err="1" smtClean="0">
                <a:solidFill>
                  <a:srgbClr val="FF0000"/>
                </a:solidFill>
              </a:rPr>
              <a:t>didn’t</a:t>
            </a:r>
            <a:r>
              <a:rPr lang="fr-FR" i="1" dirty="0" smtClean="0">
                <a:solidFill>
                  <a:srgbClr val="FF0000"/>
                </a:solidFill>
              </a:rPr>
              <a:t> </a:t>
            </a:r>
            <a:r>
              <a:rPr lang="fr-FR" i="1" dirty="0" err="1" smtClean="0">
                <a:solidFill>
                  <a:srgbClr val="FF0000"/>
                </a:solidFill>
              </a:rPr>
              <a:t>want</a:t>
            </a:r>
            <a:r>
              <a:rPr lang="fr-FR" i="1" dirty="0" smtClean="0">
                <a:solidFill>
                  <a:srgbClr val="FF0000"/>
                </a:solidFill>
              </a:rPr>
              <a:t> to come AND </a:t>
            </a:r>
            <a:r>
              <a:rPr lang="fr-FR" i="1" dirty="0" err="1" smtClean="0">
                <a:solidFill>
                  <a:srgbClr val="FF0000"/>
                </a:solidFill>
              </a:rPr>
              <a:t>at</a:t>
            </a:r>
            <a:r>
              <a:rPr lang="fr-FR" i="1" dirty="0" smtClean="0">
                <a:solidFill>
                  <a:srgbClr val="FF0000"/>
                </a:solidFill>
              </a:rPr>
              <a:t> the </a:t>
            </a:r>
            <a:r>
              <a:rPr lang="fr-FR" i="1" dirty="0" err="1" smtClean="0">
                <a:solidFill>
                  <a:srgbClr val="FF0000"/>
                </a:solidFill>
              </a:rPr>
              <a:t>same</a:t>
            </a:r>
            <a:r>
              <a:rPr lang="fr-FR" i="1" dirty="0" smtClean="0">
                <a:solidFill>
                  <a:srgbClr val="FF0000"/>
                </a:solidFill>
              </a:rPr>
              <a:t> time </a:t>
            </a:r>
            <a:r>
              <a:rPr lang="fr-FR" i="1" dirty="0" err="1" smtClean="0">
                <a:solidFill>
                  <a:srgbClr val="FF0000"/>
                </a:solidFill>
              </a:rPr>
              <a:t>you</a:t>
            </a:r>
            <a:r>
              <a:rPr lang="fr-FR" i="1" dirty="0" smtClean="0">
                <a:solidFill>
                  <a:srgbClr val="FF0000"/>
                </a:solidFill>
              </a:rPr>
              <a:t> are </a:t>
            </a:r>
            <a:r>
              <a:rPr lang="fr-FR" i="1" dirty="0" err="1" smtClean="0">
                <a:solidFill>
                  <a:srgbClr val="FF0000"/>
                </a:solidFill>
              </a:rPr>
              <a:t>here</a:t>
            </a:r>
            <a:r>
              <a:rPr lang="is-IS" i="1" dirty="0" smtClean="0">
                <a:solidFill>
                  <a:srgbClr val="FF0000"/>
                </a:solidFill>
              </a:rPr>
              <a:t>… </a:t>
            </a:r>
            <a:r>
              <a:rPr lang="fr-FR" i="1" dirty="0" err="1" smtClean="0">
                <a:solidFill>
                  <a:srgbClr val="FF0000"/>
                </a:solidFill>
              </a:rPr>
              <a:t>what</a:t>
            </a:r>
            <a:r>
              <a:rPr lang="fr-FR" i="1" dirty="0" smtClean="0">
                <a:solidFill>
                  <a:srgbClr val="FF0000"/>
                </a:solidFill>
              </a:rPr>
              <a:t> made </a:t>
            </a:r>
            <a:r>
              <a:rPr lang="fr-FR" i="1" dirty="0" err="1" smtClean="0">
                <a:solidFill>
                  <a:srgbClr val="FF0000"/>
                </a:solidFill>
              </a:rPr>
              <a:t>you</a:t>
            </a:r>
            <a:r>
              <a:rPr lang="fr-FR" i="1" dirty="0" smtClean="0">
                <a:solidFill>
                  <a:srgbClr val="FF0000"/>
                </a:solidFill>
              </a:rPr>
              <a:t> come? »</a:t>
            </a:r>
          </a:p>
          <a:p>
            <a:pPr indent="20638">
              <a:buNone/>
            </a:pPr>
            <a:endParaRPr lang="fr-FR" i="1" dirty="0" smtClean="0"/>
          </a:p>
          <a:p>
            <a:pPr indent="20638">
              <a:buNone/>
            </a:pPr>
            <a:r>
              <a:rPr lang="fr-FR" i="1" dirty="0" smtClean="0"/>
              <a:t>Communication </a:t>
            </a:r>
            <a:r>
              <a:rPr lang="fr-FR" i="1" dirty="0" err="1" smtClean="0"/>
              <a:t>with</a:t>
            </a:r>
            <a:r>
              <a:rPr lang="fr-FR" i="1" dirty="0" smtClean="0"/>
              <a:t> adolescents and </a:t>
            </a:r>
            <a:r>
              <a:rPr lang="fr-FR" i="1" dirty="0" err="1" smtClean="0"/>
              <a:t>their</a:t>
            </a:r>
            <a:r>
              <a:rPr lang="fr-FR" i="1" dirty="0" smtClean="0"/>
              <a:t> </a:t>
            </a:r>
            <a:r>
              <a:rPr lang="fr-FR" i="1" dirty="0" err="1" smtClean="0"/>
              <a:t>families</a:t>
            </a:r>
            <a:r>
              <a:rPr lang="fr-FR" i="1" dirty="0" smtClean="0"/>
              <a:t> : the basics (</a:t>
            </a:r>
            <a:r>
              <a:rPr lang="fr-FR" i="1" dirty="0" err="1" smtClean="0"/>
              <a:t>see</a:t>
            </a:r>
            <a:r>
              <a:rPr lang="fr-FR" i="1" dirty="0" smtClean="0"/>
              <a:t> module on communication </a:t>
            </a:r>
            <a:r>
              <a:rPr lang="fr-FR" i="1" dirty="0" err="1" smtClean="0"/>
              <a:t>skills</a:t>
            </a:r>
            <a:r>
              <a:rPr lang="fr-FR" i="1" dirty="0" smtClean="0"/>
              <a:t> A3)</a:t>
            </a:r>
            <a:endParaRPr lang="fr-FR" dirty="0" smtClean="0"/>
          </a:p>
          <a:p>
            <a:pPr indent="20638">
              <a:buNone/>
            </a:pPr>
            <a:endParaRPr lang="fr-FR" dirty="0" smtClean="0"/>
          </a:p>
          <a:p>
            <a:pPr indent="20638">
              <a:buNone/>
            </a:pPr>
            <a:endParaRPr lang="fr-FR" dirty="0" smtClean="0"/>
          </a:p>
          <a:p>
            <a:pPr indent="20638">
              <a:buNone/>
            </a:pPr>
            <a:endParaRPr lang="fr-FR" dirty="0" smtClean="0"/>
          </a:p>
          <a:p>
            <a:pPr indent="20638">
              <a:buNone/>
            </a:pPr>
            <a:endParaRPr lang="fr-FR" dirty="0" smtClean="0"/>
          </a:p>
          <a:p>
            <a:pPr indent="20638"/>
            <a:endParaRPr lang="fr-FR" dirty="0" smtClean="0"/>
          </a:p>
          <a:p>
            <a:pPr indent="20638"/>
            <a:endParaRPr lang="fr-FR" dirty="0" smtClean="0"/>
          </a:p>
          <a:p>
            <a:pPr indent="20638"/>
            <a:endParaRPr lang="fr-FR" dirty="0" smtClean="0"/>
          </a:p>
          <a:p>
            <a:pPr indent="20638"/>
            <a:endParaRPr lang="fr-FR" dirty="0"/>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
        <p:nvSpPr>
          <p:cNvPr id="5" name="Espace réservé du numéro de diapositive 4"/>
          <p:cNvSpPr>
            <a:spLocks noGrp="1"/>
          </p:cNvSpPr>
          <p:nvPr>
            <p:ph type="sldNum" sz="quarter" idx="12"/>
          </p:nvPr>
        </p:nvSpPr>
        <p:spPr/>
        <p:txBody>
          <a:bodyPr/>
          <a:lstStyle/>
          <a:p>
            <a:fld id="{0E2D86FE-E7F8-5B4B-958C-08B8B1A5B05D}" type="slidenum">
              <a:rPr lang="fr-FR" smtClean="0"/>
              <a:pPr/>
              <a:t>36</a:t>
            </a:fld>
            <a:endParaRPr lang="fr-FR" dirty="0"/>
          </a:p>
        </p:txBody>
      </p:sp>
    </p:spTree>
    <p:extLst>
      <p:ext uri="{BB962C8B-B14F-4D97-AF65-F5344CB8AC3E}">
        <p14:creationId xmlns:p14="http://schemas.microsoft.com/office/powerpoint/2010/main" val="1677136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A8C77406-334D-42B5-B0FF-17E360A5B410}" type="slidenum">
              <a:rPr lang="en-GB" smtClean="0"/>
              <a:pPr>
                <a:defRPr/>
              </a:pPr>
              <a:t>37</a:t>
            </a:fld>
            <a:endParaRPr lang="en-GB"/>
          </a:p>
        </p:txBody>
      </p:sp>
      <p:sp>
        <p:nvSpPr>
          <p:cNvPr id="3" name="Espace réservé du texte 2"/>
          <p:cNvSpPr>
            <a:spLocks noGrp="1"/>
          </p:cNvSpPr>
          <p:nvPr>
            <p:ph type="body" idx="4294967295"/>
          </p:nvPr>
        </p:nvSpPr>
        <p:spPr>
          <a:xfrm>
            <a:off x="387796" y="548680"/>
            <a:ext cx="4040188" cy="639762"/>
          </a:xfrm>
          <a:prstGeom prst="rect">
            <a:avLst/>
          </a:prstGeom>
          <a:solidFill>
            <a:schemeClr val="accent6">
              <a:lumMod val="75000"/>
            </a:schemeClr>
          </a:solidFill>
        </p:spPr>
        <p:txBody>
          <a:bodyPr/>
          <a:lstStyle/>
          <a:p>
            <a:pPr marL="0" indent="0" algn="ctr">
              <a:buNone/>
            </a:pPr>
            <a:r>
              <a:rPr lang="fr-FR" b="1" dirty="0" smtClean="0">
                <a:solidFill>
                  <a:schemeClr val="bg1"/>
                </a:solidFill>
                <a:latin typeface="Corbel"/>
                <a:cs typeface="Corbel"/>
              </a:rPr>
              <a:t>Engage</a:t>
            </a:r>
            <a:endParaRPr lang="fr-FR" b="1" dirty="0">
              <a:solidFill>
                <a:schemeClr val="bg1"/>
              </a:solidFill>
              <a:latin typeface="Corbel"/>
              <a:cs typeface="Corbel"/>
            </a:endParaRPr>
          </a:p>
        </p:txBody>
      </p:sp>
      <p:sp>
        <p:nvSpPr>
          <p:cNvPr id="4" name="Espace réservé du contenu 3"/>
          <p:cNvSpPr>
            <a:spLocks noGrp="1"/>
          </p:cNvSpPr>
          <p:nvPr>
            <p:ph sz="half" idx="4294967295"/>
          </p:nvPr>
        </p:nvSpPr>
        <p:spPr>
          <a:xfrm>
            <a:off x="387796" y="1188442"/>
            <a:ext cx="4040188" cy="3951288"/>
          </a:xfrm>
          <a:prstGeom prst="rect">
            <a:avLst/>
          </a:prstGeom>
        </p:spPr>
        <p:txBody>
          <a:bodyPr/>
          <a:lstStyle/>
          <a:p>
            <a:pPr marL="0" indent="0" algn="ctr">
              <a:buNone/>
            </a:pPr>
            <a:r>
              <a:rPr lang="fr-FR" dirty="0" err="1" smtClean="0">
                <a:latin typeface="Corbel"/>
                <a:cs typeface="Corbel"/>
              </a:rPr>
              <a:t>Establishement</a:t>
            </a:r>
            <a:r>
              <a:rPr lang="fr-FR" dirty="0" smtClean="0">
                <a:latin typeface="Corbel"/>
                <a:cs typeface="Corbel"/>
              </a:rPr>
              <a:t> </a:t>
            </a:r>
            <a:r>
              <a:rPr lang="fr-FR" dirty="0">
                <a:latin typeface="Corbel"/>
                <a:cs typeface="Corbel"/>
              </a:rPr>
              <a:t>of a </a:t>
            </a:r>
            <a:r>
              <a:rPr lang="fr-FR" dirty="0" err="1">
                <a:latin typeface="Corbel"/>
                <a:cs typeface="Corbel"/>
              </a:rPr>
              <a:t>trusting</a:t>
            </a:r>
            <a:r>
              <a:rPr lang="fr-FR" dirty="0">
                <a:latin typeface="Corbel"/>
                <a:cs typeface="Corbel"/>
              </a:rPr>
              <a:t> and </a:t>
            </a:r>
            <a:r>
              <a:rPr lang="fr-FR" dirty="0" err="1">
                <a:latin typeface="Corbel"/>
                <a:cs typeface="Corbel"/>
              </a:rPr>
              <a:t>mutually</a:t>
            </a:r>
            <a:r>
              <a:rPr lang="fr-FR" dirty="0">
                <a:latin typeface="Corbel"/>
                <a:cs typeface="Corbel"/>
              </a:rPr>
              <a:t> </a:t>
            </a:r>
            <a:r>
              <a:rPr lang="fr-FR" dirty="0" err="1">
                <a:latin typeface="Corbel"/>
                <a:cs typeface="Corbel"/>
              </a:rPr>
              <a:t>respectful</a:t>
            </a:r>
            <a:r>
              <a:rPr lang="fr-FR" dirty="0">
                <a:latin typeface="Corbel"/>
                <a:cs typeface="Corbel"/>
              </a:rPr>
              <a:t> </a:t>
            </a:r>
            <a:r>
              <a:rPr lang="fr-FR" dirty="0" err="1">
                <a:latin typeface="Corbel"/>
                <a:cs typeface="Corbel"/>
              </a:rPr>
              <a:t>working</a:t>
            </a:r>
            <a:r>
              <a:rPr lang="fr-FR" dirty="0">
                <a:latin typeface="Corbel"/>
                <a:cs typeface="Corbel"/>
              </a:rPr>
              <a:t> </a:t>
            </a:r>
            <a:r>
              <a:rPr lang="fr-FR" dirty="0" err="1" smtClean="0">
                <a:latin typeface="Corbel"/>
                <a:cs typeface="Corbel"/>
              </a:rPr>
              <a:t>relationship</a:t>
            </a:r>
            <a:endParaRPr lang="fr-FR" dirty="0">
              <a:latin typeface="Corbel"/>
              <a:cs typeface="Corbel"/>
            </a:endParaRPr>
          </a:p>
        </p:txBody>
      </p:sp>
      <p:sp>
        <p:nvSpPr>
          <p:cNvPr id="5" name="Espace réservé du texte 4"/>
          <p:cNvSpPr>
            <a:spLocks noGrp="1"/>
          </p:cNvSpPr>
          <p:nvPr>
            <p:ph type="body" sz="quarter" idx="4294967295"/>
          </p:nvPr>
        </p:nvSpPr>
        <p:spPr>
          <a:xfrm>
            <a:off x="4860032" y="548680"/>
            <a:ext cx="4041775" cy="639762"/>
          </a:xfrm>
          <a:prstGeom prst="rect">
            <a:avLst/>
          </a:prstGeom>
          <a:solidFill>
            <a:schemeClr val="accent6">
              <a:lumMod val="60000"/>
              <a:lumOff val="40000"/>
            </a:schemeClr>
          </a:solidFill>
        </p:spPr>
        <p:txBody>
          <a:bodyPr/>
          <a:lstStyle/>
          <a:p>
            <a:pPr marL="0" indent="0" algn="ctr">
              <a:buNone/>
            </a:pPr>
            <a:r>
              <a:rPr lang="fr-FR" b="1" dirty="0" err="1" smtClean="0">
                <a:latin typeface="Corbel"/>
                <a:cs typeface="Corbel"/>
              </a:rPr>
              <a:t>Disengage</a:t>
            </a:r>
            <a:endParaRPr lang="fr-FR" b="1" dirty="0">
              <a:latin typeface="Corbel"/>
              <a:cs typeface="Corbel"/>
            </a:endParaRPr>
          </a:p>
        </p:txBody>
      </p:sp>
      <p:sp>
        <p:nvSpPr>
          <p:cNvPr id="6" name="Espace réservé du contenu 5"/>
          <p:cNvSpPr>
            <a:spLocks noGrp="1"/>
          </p:cNvSpPr>
          <p:nvPr>
            <p:ph sz="quarter" idx="4294967295"/>
          </p:nvPr>
        </p:nvSpPr>
        <p:spPr>
          <a:xfrm>
            <a:off x="4860032" y="1340768"/>
            <a:ext cx="4041775" cy="3951287"/>
          </a:xfrm>
          <a:prstGeom prst="rect">
            <a:avLst/>
          </a:prstGeom>
        </p:spPr>
        <p:txBody>
          <a:bodyPr>
            <a:normAutofit fontScale="85000" lnSpcReduction="10000"/>
          </a:bodyPr>
          <a:lstStyle/>
          <a:p>
            <a:pPr>
              <a:buNone/>
            </a:pPr>
            <a:r>
              <a:rPr lang="fr-FR" b="1" dirty="0" err="1">
                <a:latin typeface="Corbel"/>
                <a:cs typeface="Corbel"/>
              </a:rPr>
              <a:t>Assessment</a:t>
            </a:r>
            <a:r>
              <a:rPr lang="fr-FR" b="1" dirty="0">
                <a:latin typeface="Corbel"/>
                <a:cs typeface="Corbel"/>
              </a:rPr>
              <a:t> </a:t>
            </a:r>
            <a:r>
              <a:rPr lang="fr-FR" b="1" dirty="0" err="1">
                <a:latin typeface="Corbel"/>
                <a:cs typeface="Corbel"/>
              </a:rPr>
              <a:t>trap</a:t>
            </a:r>
            <a:endParaRPr lang="fr-FR" b="1" dirty="0">
              <a:latin typeface="Corbel"/>
              <a:cs typeface="Corbel"/>
            </a:endParaRPr>
          </a:p>
          <a:p>
            <a:pPr>
              <a:buNone/>
            </a:pPr>
            <a:r>
              <a:rPr lang="fr-FR" dirty="0">
                <a:solidFill>
                  <a:schemeClr val="tx1">
                    <a:lumMod val="65000"/>
                    <a:lumOff val="35000"/>
                  </a:schemeClr>
                </a:solidFill>
                <a:latin typeface="Corbel"/>
                <a:cs typeface="Corbel"/>
              </a:rPr>
              <a:t>« </a:t>
            </a:r>
            <a:r>
              <a:rPr lang="fr-FR" i="1" dirty="0">
                <a:solidFill>
                  <a:schemeClr val="tx1">
                    <a:lumMod val="65000"/>
                    <a:lumOff val="35000"/>
                  </a:schemeClr>
                </a:solidFill>
                <a:latin typeface="Corbel"/>
                <a:cs typeface="Corbel"/>
              </a:rPr>
              <a:t>If I </a:t>
            </a:r>
            <a:r>
              <a:rPr lang="fr-FR" i="1" dirty="0" err="1">
                <a:solidFill>
                  <a:schemeClr val="tx1">
                    <a:lumMod val="65000"/>
                    <a:lumOff val="35000"/>
                  </a:schemeClr>
                </a:solidFill>
                <a:latin typeface="Corbel"/>
                <a:cs typeface="Corbel"/>
              </a:rPr>
              <a:t>ask</a:t>
            </a:r>
            <a:r>
              <a:rPr lang="fr-FR" i="1" dirty="0">
                <a:solidFill>
                  <a:schemeClr val="tx1">
                    <a:lumMod val="65000"/>
                    <a:lumOff val="35000"/>
                  </a:schemeClr>
                </a:solidFill>
                <a:latin typeface="Corbel"/>
                <a:cs typeface="Corbel"/>
              </a:rPr>
              <a:t> </a:t>
            </a:r>
            <a:r>
              <a:rPr lang="fr-FR" i="1" dirty="0" err="1">
                <a:solidFill>
                  <a:schemeClr val="tx1">
                    <a:lumMod val="65000"/>
                    <a:lumOff val="35000"/>
                  </a:schemeClr>
                </a:solidFill>
                <a:latin typeface="Corbel"/>
                <a:cs typeface="Corbel"/>
              </a:rPr>
              <a:t>enough</a:t>
            </a:r>
            <a:r>
              <a:rPr lang="fr-FR" i="1" dirty="0">
                <a:solidFill>
                  <a:schemeClr val="tx1">
                    <a:lumMod val="65000"/>
                    <a:lumOff val="35000"/>
                  </a:schemeClr>
                </a:solidFill>
                <a:latin typeface="Corbel"/>
                <a:cs typeface="Corbel"/>
              </a:rPr>
              <a:t> questions, I </a:t>
            </a:r>
            <a:r>
              <a:rPr lang="fr-FR" i="1" dirty="0" err="1">
                <a:solidFill>
                  <a:schemeClr val="tx1">
                    <a:lumMod val="65000"/>
                    <a:lumOff val="35000"/>
                  </a:schemeClr>
                </a:solidFill>
                <a:latin typeface="Corbel"/>
                <a:cs typeface="Corbel"/>
              </a:rPr>
              <a:t>will</a:t>
            </a:r>
            <a:r>
              <a:rPr lang="fr-FR" i="1" dirty="0">
                <a:solidFill>
                  <a:schemeClr val="tx1">
                    <a:lumMod val="65000"/>
                    <a:lumOff val="35000"/>
                  </a:schemeClr>
                </a:solidFill>
                <a:latin typeface="Corbel"/>
                <a:cs typeface="Corbel"/>
              </a:rPr>
              <a:t> know </a:t>
            </a:r>
            <a:r>
              <a:rPr lang="fr-FR" i="1" dirty="0" err="1">
                <a:solidFill>
                  <a:schemeClr val="tx1">
                    <a:lumMod val="65000"/>
                    <a:lumOff val="35000"/>
                  </a:schemeClr>
                </a:solidFill>
                <a:latin typeface="Corbel"/>
                <a:cs typeface="Corbel"/>
              </a:rPr>
              <a:t>what</a:t>
            </a:r>
            <a:r>
              <a:rPr lang="fr-FR" i="1" dirty="0">
                <a:solidFill>
                  <a:schemeClr val="tx1">
                    <a:lumMod val="65000"/>
                    <a:lumOff val="35000"/>
                  </a:schemeClr>
                </a:solidFill>
                <a:latin typeface="Corbel"/>
                <a:cs typeface="Corbel"/>
              </a:rPr>
              <a:t> to tell the client to do </a:t>
            </a:r>
            <a:r>
              <a:rPr lang="fr-FR" i="1" dirty="0" smtClean="0">
                <a:solidFill>
                  <a:schemeClr val="tx1">
                    <a:lumMod val="65000"/>
                    <a:lumOff val="35000"/>
                  </a:schemeClr>
                </a:solidFill>
                <a:latin typeface="Corbel"/>
                <a:cs typeface="Corbel"/>
              </a:rPr>
              <a:t>»</a:t>
            </a:r>
          </a:p>
          <a:p>
            <a:pPr>
              <a:buNone/>
            </a:pPr>
            <a:endParaRPr lang="fr-FR" i="1" dirty="0">
              <a:latin typeface="Corbel"/>
              <a:cs typeface="Corbel"/>
            </a:endParaRPr>
          </a:p>
          <a:p>
            <a:pPr>
              <a:buNone/>
            </a:pPr>
            <a:r>
              <a:rPr lang="fr-FR" b="1" dirty="0">
                <a:latin typeface="Corbel"/>
                <a:cs typeface="Corbel"/>
              </a:rPr>
              <a:t>Expert </a:t>
            </a:r>
            <a:r>
              <a:rPr lang="fr-FR" b="1" dirty="0" err="1">
                <a:latin typeface="Corbel"/>
                <a:cs typeface="Corbel"/>
              </a:rPr>
              <a:t>trap</a:t>
            </a:r>
            <a:endParaRPr lang="fr-FR" b="1" dirty="0">
              <a:latin typeface="Corbel"/>
              <a:cs typeface="Corbel"/>
            </a:endParaRPr>
          </a:p>
          <a:p>
            <a:pPr>
              <a:buNone/>
            </a:pPr>
            <a:r>
              <a:rPr lang="fr-FR" i="1" dirty="0">
                <a:solidFill>
                  <a:srgbClr val="595959"/>
                </a:solidFill>
                <a:latin typeface="Corbel"/>
                <a:cs typeface="Corbel"/>
              </a:rPr>
              <a:t>I have </a:t>
            </a:r>
            <a:r>
              <a:rPr lang="fr-FR" i="1" dirty="0" err="1">
                <a:solidFill>
                  <a:srgbClr val="595959"/>
                </a:solidFill>
                <a:latin typeface="Corbel"/>
                <a:cs typeface="Corbel"/>
              </a:rPr>
              <a:t>told</a:t>
            </a:r>
            <a:r>
              <a:rPr lang="fr-FR" i="1" dirty="0">
                <a:solidFill>
                  <a:srgbClr val="595959"/>
                </a:solidFill>
                <a:latin typeface="Corbel"/>
                <a:cs typeface="Corbel"/>
              </a:rPr>
              <a:t> </a:t>
            </a:r>
            <a:r>
              <a:rPr lang="fr-FR" i="1" dirty="0" err="1">
                <a:solidFill>
                  <a:srgbClr val="595959"/>
                </a:solidFill>
                <a:latin typeface="Corbel"/>
                <a:cs typeface="Corbel"/>
              </a:rPr>
              <a:t>them</a:t>
            </a:r>
            <a:r>
              <a:rPr lang="fr-FR" i="1" dirty="0">
                <a:solidFill>
                  <a:srgbClr val="595959"/>
                </a:solidFill>
                <a:latin typeface="Corbel"/>
                <a:cs typeface="Corbel"/>
              </a:rPr>
              <a:t> </a:t>
            </a:r>
            <a:r>
              <a:rPr lang="fr-FR" i="1" dirty="0" err="1">
                <a:solidFill>
                  <a:srgbClr val="595959"/>
                </a:solidFill>
                <a:latin typeface="Corbel"/>
                <a:cs typeface="Corbel"/>
              </a:rPr>
              <a:t>so</a:t>
            </a:r>
            <a:r>
              <a:rPr lang="fr-FR" i="1" dirty="0">
                <a:solidFill>
                  <a:srgbClr val="595959"/>
                </a:solidFill>
                <a:latin typeface="Corbel"/>
                <a:cs typeface="Corbel"/>
              </a:rPr>
              <a:t> </a:t>
            </a:r>
            <a:r>
              <a:rPr lang="fr-FR" i="1" dirty="0" err="1">
                <a:solidFill>
                  <a:srgbClr val="595959"/>
                </a:solidFill>
                <a:latin typeface="Corbel"/>
                <a:cs typeface="Corbel"/>
              </a:rPr>
              <a:t>many</a:t>
            </a:r>
            <a:r>
              <a:rPr lang="fr-FR" i="1" dirty="0">
                <a:solidFill>
                  <a:srgbClr val="595959"/>
                </a:solidFill>
                <a:latin typeface="Corbel"/>
                <a:cs typeface="Corbel"/>
              </a:rPr>
              <a:t> times but </a:t>
            </a:r>
            <a:r>
              <a:rPr lang="fr-FR" i="1" dirty="0" err="1">
                <a:solidFill>
                  <a:srgbClr val="595959"/>
                </a:solidFill>
                <a:latin typeface="Corbel"/>
                <a:cs typeface="Corbel"/>
              </a:rPr>
              <a:t>they</a:t>
            </a:r>
            <a:r>
              <a:rPr lang="fr-FR" i="1" dirty="0">
                <a:solidFill>
                  <a:srgbClr val="595959"/>
                </a:solidFill>
                <a:latin typeface="Corbel"/>
                <a:cs typeface="Corbel"/>
              </a:rPr>
              <a:t> </a:t>
            </a:r>
            <a:r>
              <a:rPr lang="fr-FR" i="1" dirty="0" err="1">
                <a:solidFill>
                  <a:srgbClr val="595959"/>
                </a:solidFill>
                <a:latin typeface="Corbel"/>
                <a:cs typeface="Corbel"/>
              </a:rPr>
              <a:t>don’t</a:t>
            </a:r>
            <a:r>
              <a:rPr lang="fr-FR" i="1" dirty="0">
                <a:solidFill>
                  <a:srgbClr val="595959"/>
                </a:solidFill>
                <a:latin typeface="Corbel"/>
                <a:cs typeface="Corbel"/>
              </a:rPr>
              <a:t> change</a:t>
            </a:r>
            <a:r>
              <a:rPr lang="fr-FR" i="1" dirty="0" smtClean="0">
                <a:solidFill>
                  <a:srgbClr val="595959"/>
                </a:solidFill>
                <a:latin typeface="Corbel"/>
                <a:cs typeface="Corbel"/>
              </a:rPr>
              <a:t>….</a:t>
            </a:r>
            <a:endParaRPr lang="fr-FR" i="1" dirty="0">
              <a:solidFill>
                <a:srgbClr val="595959"/>
              </a:solidFill>
              <a:latin typeface="Corbel"/>
              <a:cs typeface="Corbel"/>
            </a:endParaRPr>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112490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a:t>
            </a:r>
            <a:r>
              <a:rPr lang="fr-FR" dirty="0" err="1" smtClean="0"/>
              <a:t>well</a:t>
            </a:r>
            <a:r>
              <a:rPr lang="fr-FR" dirty="0" smtClean="0"/>
              <a:t> </a:t>
            </a:r>
            <a:r>
              <a:rPr lang="fr-FR" dirty="0" err="1" smtClean="0"/>
              <a:t>known</a:t>
            </a:r>
            <a:r>
              <a:rPr lang="fr-FR" dirty="0" smtClean="0"/>
              <a:t> HEADSSS and </a:t>
            </a:r>
            <a:r>
              <a:rPr lang="fr-FR" dirty="0" err="1" smtClean="0"/>
              <a:t>other</a:t>
            </a:r>
            <a:r>
              <a:rPr lang="fr-FR" dirty="0" smtClean="0"/>
              <a:t> questionnaires</a:t>
            </a:r>
            <a:endParaRPr lang="fr-FR" dirty="0"/>
          </a:p>
        </p:txBody>
      </p:sp>
      <p:sp>
        <p:nvSpPr>
          <p:cNvPr id="3" name="Espace réservé du contenu 2"/>
          <p:cNvSpPr>
            <a:spLocks noGrp="1"/>
          </p:cNvSpPr>
          <p:nvPr>
            <p:ph idx="1"/>
          </p:nvPr>
        </p:nvSpPr>
        <p:spPr/>
        <p:txBody>
          <a:bodyPr>
            <a:normAutofit fontScale="85000" lnSpcReduction="20000"/>
          </a:bodyPr>
          <a:lstStyle/>
          <a:p>
            <a:endParaRPr lang="fr-FR" dirty="0" smtClean="0"/>
          </a:p>
          <a:p>
            <a:r>
              <a:rPr lang="fr-FR" b="1" i="1" dirty="0" smtClean="0">
                <a:solidFill>
                  <a:srgbClr val="EB6E5A"/>
                </a:solidFill>
              </a:rPr>
              <a:t>I </a:t>
            </a:r>
            <a:r>
              <a:rPr lang="fr-FR" b="1" i="1" dirty="0" err="1" smtClean="0">
                <a:solidFill>
                  <a:srgbClr val="EB6E5A"/>
                </a:solidFill>
              </a:rPr>
              <a:t>want</a:t>
            </a:r>
            <a:r>
              <a:rPr lang="fr-FR" b="1" i="1" dirty="0" smtClean="0">
                <a:solidFill>
                  <a:srgbClr val="EB6E5A"/>
                </a:solidFill>
              </a:rPr>
              <a:t> to know </a:t>
            </a:r>
            <a:r>
              <a:rPr lang="fr-FR" b="1" i="1" dirty="0" err="1" smtClean="0">
                <a:solidFill>
                  <a:srgbClr val="EB6E5A"/>
                </a:solidFill>
              </a:rPr>
              <a:t>what</a:t>
            </a:r>
            <a:r>
              <a:rPr lang="fr-FR" b="1" i="1" dirty="0" smtClean="0">
                <a:solidFill>
                  <a:srgbClr val="EB6E5A"/>
                </a:solidFill>
              </a:rPr>
              <a:t> </a:t>
            </a:r>
            <a:r>
              <a:rPr lang="fr-FR" b="1" i="1" dirty="0" err="1" smtClean="0">
                <a:solidFill>
                  <a:srgbClr val="EB6E5A"/>
                </a:solidFill>
              </a:rPr>
              <a:t>happens</a:t>
            </a:r>
            <a:endParaRPr lang="fr-FR" b="1" i="1" dirty="0" smtClean="0">
              <a:solidFill>
                <a:srgbClr val="EB6E5A"/>
              </a:solidFill>
            </a:endParaRPr>
          </a:p>
          <a:p>
            <a:pPr lvl="1"/>
            <a:r>
              <a:rPr lang="fr-FR" dirty="0" err="1" smtClean="0"/>
              <a:t>Asking</a:t>
            </a:r>
            <a:r>
              <a:rPr lang="fr-FR" dirty="0" smtClean="0"/>
              <a:t>, </a:t>
            </a:r>
            <a:r>
              <a:rPr lang="fr-FR" dirty="0" err="1" smtClean="0"/>
              <a:t>listening</a:t>
            </a:r>
            <a:r>
              <a:rPr lang="fr-FR" dirty="0" smtClean="0"/>
              <a:t> and </a:t>
            </a:r>
            <a:r>
              <a:rPr lang="fr-FR" dirty="0" err="1" smtClean="0"/>
              <a:t>educating</a:t>
            </a:r>
            <a:r>
              <a:rPr lang="fr-FR" dirty="0" smtClean="0"/>
              <a:t> </a:t>
            </a:r>
            <a:r>
              <a:rPr lang="fr-FR" dirty="0" err="1" smtClean="0"/>
              <a:t>youth</a:t>
            </a:r>
            <a:r>
              <a:rPr lang="fr-FR" dirty="0" smtClean="0"/>
              <a:t> for </a:t>
            </a:r>
            <a:r>
              <a:rPr lang="fr-FR" dirty="0" err="1" smtClean="0"/>
              <a:t>better</a:t>
            </a:r>
            <a:r>
              <a:rPr lang="fr-FR" dirty="0" smtClean="0"/>
              <a:t> </a:t>
            </a:r>
            <a:r>
              <a:rPr lang="fr-FR" dirty="0" err="1" smtClean="0"/>
              <a:t>health</a:t>
            </a:r>
            <a:r>
              <a:rPr lang="fr-FR" dirty="0" smtClean="0"/>
              <a:t>  </a:t>
            </a:r>
          </a:p>
          <a:p>
            <a:pPr lvl="1">
              <a:buNone/>
            </a:pPr>
            <a:r>
              <a:rPr lang="fr-FR" dirty="0" smtClean="0"/>
              <a:t>	</a:t>
            </a:r>
          </a:p>
          <a:p>
            <a:pPr lvl="1">
              <a:buNone/>
            </a:pPr>
            <a:r>
              <a:rPr lang="fr-FR" dirty="0" smtClean="0">
                <a:solidFill>
                  <a:schemeClr val="tx1"/>
                </a:solidFill>
              </a:rPr>
              <a:t>Or</a:t>
            </a:r>
          </a:p>
          <a:p>
            <a:endParaRPr lang="fr-FR" dirty="0" smtClean="0"/>
          </a:p>
          <a:p>
            <a:r>
              <a:rPr lang="fr-FR" b="1" i="1" dirty="0" smtClean="0">
                <a:solidFill>
                  <a:srgbClr val="EB6E5A"/>
                </a:solidFill>
              </a:rPr>
              <a:t>The HEADSSS </a:t>
            </a:r>
            <a:r>
              <a:rPr lang="fr-FR" b="1" i="1" dirty="0" err="1" smtClean="0">
                <a:solidFill>
                  <a:srgbClr val="EB6E5A"/>
                </a:solidFill>
              </a:rPr>
              <a:t>is</a:t>
            </a:r>
            <a:r>
              <a:rPr lang="fr-FR" b="1" i="1" dirty="0" smtClean="0">
                <a:solidFill>
                  <a:srgbClr val="EB6E5A"/>
                </a:solidFill>
              </a:rPr>
              <a:t> in </a:t>
            </a:r>
            <a:r>
              <a:rPr lang="fr-FR" b="1" i="1" dirty="0" err="1" smtClean="0">
                <a:solidFill>
                  <a:srgbClr val="EB6E5A"/>
                </a:solidFill>
              </a:rPr>
              <a:t>my</a:t>
            </a:r>
            <a:r>
              <a:rPr lang="fr-FR" b="1" i="1" dirty="0" smtClean="0">
                <a:solidFill>
                  <a:srgbClr val="EB6E5A"/>
                </a:solidFill>
              </a:rPr>
              <a:t> Head </a:t>
            </a:r>
            <a:endParaRPr lang="fr-FR" b="1" dirty="0" smtClean="0"/>
          </a:p>
          <a:p>
            <a:pPr lvl="1"/>
            <a:r>
              <a:rPr lang="fr-FR" dirty="0" err="1" smtClean="0"/>
              <a:t>Ask</a:t>
            </a:r>
            <a:r>
              <a:rPr lang="fr-FR" dirty="0" smtClean="0"/>
              <a:t> for permission, </a:t>
            </a:r>
            <a:r>
              <a:rPr lang="fr-FR" dirty="0" err="1" smtClean="0"/>
              <a:t>listen</a:t>
            </a:r>
            <a:r>
              <a:rPr lang="fr-FR" dirty="0" smtClean="0"/>
              <a:t> and guide </a:t>
            </a:r>
            <a:r>
              <a:rPr lang="fr-FR" dirty="0" err="1" smtClean="0"/>
              <a:t>according</a:t>
            </a:r>
            <a:r>
              <a:rPr lang="fr-FR" dirty="0" smtClean="0"/>
              <a:t> to </a:t>
            </a:r>
            <a:r>
              <a:rPr lang="fr-FR" dirty="0" err="1" smtClean="0"/>
              <a:t>adolescent’s</a:t>
            </a:r>
            <a:r>
              <a:rPr lang="fr-FR" dirty="0" smtClean="0"/>
              <a:t> questions, </a:t>
            </a:r>
            <a:r>
              <a:rPr lang="fr-FR" dirty="0" err="1" smtClean="0"/>
              <a:t>give</a:t>
            </a:r>
            <a:r>
              <a:rPr lang="fr-FR" dirty="0" smtClean="0"/>
              <a:t> </a:t>
            </a:r>
            <a:r>
              <a:rPr lang="fr-FR" dirty="0" err="1" smtClean="0"/>
              <a:t>advise</a:t>
            </a:r>
            <a:r>
              <a:rPr lang="fr-FR" dirty="0" smtClean="0"/>
              <a:t> if </a:t>
            </a:r>
            <a:r>
              <a:rPr lang="fr-FR" dirty="0" err="1" smtClean="0"/>
              <a:t>allowed</a:t>
            </a:r>
            <a:r>
              <a:rPr lang="fr-FR" dirty="0" smtClean="0"/>
              <a:t> to do </a:t>
            </a:r>
            <a:r>
              <a:rPr lang="fr-FR" dirty="0" err="1" smtClean="0"/>
              <a:t>so</a:t>
            </a:r>
            <a:endParaRPr lang="fr-FR" dirty="0" smtClean="0"/>
          </a:p>
          <a:p>
            <a:pPr lvl="1"/>
            <a:r>
              <a:rPr lang="fr-FR" dirty="0" err="1" smtClean="0"/>
              <a:t>Elicit-provide-elicit</a:t>
            </a:r>
            <a:endParaRPr lang="fr-FR" dirty="0" smtClean="0"/>
          </a:p>
          <a:p>
            <a:pPr lvl="1">
              <a:buNone/>
            </a:pPr>
            <a:r>
              <a:rPr lang="fr-FR" dirty="0" smtClean="0"/>
              <a:t> 	 MI spirit and </a:t>
            </a:r>
            <a:r>
              <a:rPr lang="fr-FR" dirty="0" err="1" smtClean="0"/>
              <a:t>skills</a:t>
            </a:r>
            <a:endParaRPr lang="fr-FR" dirty="0" smtClean="0"/>
          </a:p>
          <a:p>
            <a:pPr lvl="1"/>
            <a:endParaRPr lang="fr-FR" dirty="0" smtClean="0"/>
          </a:p>
          <a:p>
            <a:pPr lvl="1"/>
            <a:endParaRPr lang="fr-FR" dirty="0" smtClean="0"/>
          </a:p>
          <a:p>
            <a:pPr>
              <a:buNone/>
            </a:pPr>
            <a:endParaRPr lang="fr-FR" dirty="0" smtClean="0"/>
          </a:p>
          <a:p>
            <a:pPr>
              <a:buNone/>
            </a:pPr>
            <a:endParaRPr lang="fr-FR" dirty="0" smtClean="0"/>
          </a:p>
          <a:p>
            <a:pPr lvl="1"/>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
        <p:nvSpPr>
          <p:cNvPr id="5" name="Espace réservé du numéro de diapositive 4"/>
          <p:cNvSpPr>
            <a:spLocks noGrp="1"/>
          </p:cNvSpPr>
          <p:nvPr>
            <p:ph type="sldNum" sz="quarter" idx="12"/>
          </p:nvPr>
        </p:nvSpPr>
        <p:spPr/>
        <p:txBody>
          <a:bodyPr/>
          <a:lstStyle/>
          <a:p>
            <a:fld id="{0E2D86FE-E7F8-5B4B-958C-08B8B1A5B05D}" type="slidenum">
              <a:rPr lang="fr-FR" smtClean="0"/>
              <a:pPr/>
              <a:t>38</a:t>
            </a:fld>
            <a:endParaRPr lang="fr-FR" dirty="0"/>
          </a:p>
        </p:txBody>
      </p:sp>
    </p:spTree>
    <p:extLst>
      <p:ext uri="{BB962C8B-B14F-4D97-AF65-F5344CB8AC3E}">
        <p14:creationId xmlns:p14="http://schemas.microsoft.com/office/powerpoint/2010/main" val="1145291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F699A51-37BA-4192-A7E5-348AAE1E2609}" type="slidenum">
              <a:rPr lang="en-GB" smtClean="0">
                <a:solidFill>
                  <a:srgbClr val="000000"/>
                </a:solidFill>
              </a:rPr>
              <a:pPr/>
              <a:t>39</a:t>
            </a:fld>
            <a:endParaRPr lang="en-GB">
              <a:solidFill>
                <a:srgbClr val="000000"/>
              </a:solidFill>
            </a:endParaRPr>
          </a:p>
        </p:txBody>
      </p:sp>
      <p:sp>
        <p:nvSpPr>
          <p:cNvPr id="4" name="Titre 3"/>
          <p:cNvSpPr>
            <a:spLocks noGrp="1"/>
          </p:cNvSpPr>
          <p:nvPr>
            <p:ph type="title"/>
          </p:nvPr>
        </p:nvSpPr>
        <p:spPr/>
        <p:txBody>
          <a:bodyPr/>
          <a:lstStyle/>
          <a:p>
            <a:r>
              <a:rPr lang="fr-FR" dirty="0" err="1" smtClean="0"/>
              <a:t>Focusing</a:t>
            </a:r>
            <a:endParaRPr lang="fr-FR" dirty="0"/>
          </a:p>
        </p:txBody>
      </p:sp>
      <p:sp>
        <p:nvSpPr>
          <p:cNvPr id="5" name="Sous-titre 4"/>
          <p:cNvSpPr>
            <a:spLocks noGrp="1"/>
          </p:cNvSpPr>
          <p:nvPr>
            <p:ph type="subTitle" idx="4294967295"/>
          </p:nvPr>
        </p:nvSpPr>
        <p:spPr>
          <a:xfrm>
            <a:off x="1259632" y="2852936"/>
            <a:ext cx="6381750" cy="1008112"/>
          </a:xfrm>
          <a:prstGeom prst="rect">
            <a:avLst/>
          </a:prstGeom>
        </p:spPr>
        <p:txBody>
          <a:bodyPr>
            <a:normAutofit/>
          </a:bodyPr>
          <a:lstStyle/>
          <a:p>
            <a:pPr marL="0" indent="0" algn="ctr">
              <a:buNone/>
            </a:pPr>
            <a:r>
              <a:rPr lang="fr-FR" sz="2400" b="1" dirty="0" smtClean="0">
                <a:solidFill>
                  <a:schemeClr val="tx1">
                    <a:lumMod val="65000"/>
                    <a:lumOff val="35000"/>
                  </a:schemeClr>
                </a:solidFill>
                <a:latin typeface="Corbel"/>
                <a:cs typeface="Corbel"/>
              </a:rPr>
              <a:t>If a </a:t>
            </a:r>
            <a:r>
              <a:rPr lang="fr-FR" sz="2400" b="1" dirty="0" err="1" smtClean="0">
                <a:solidFill>
                  <a:schemeClr val="tx1">
                    <a:lumMod val="65000"/>
                    <a:lumOff val="35000"/>
                  </a:schemeClr>
                </a:solidFill>
                <a:latin typeface="Corbel"/>
                <a:cs typeface="Corbel"/>
              </a:rPr>
              <a:t>health</a:t>
            </a:r>
            <a:r>
              <a:rPr lang="fr-FR" sz="2400" b="1" dirty="0" smtClean="0">
                <a:solidFill>
                  <a:schemeClr val="tx1">
                    <a:lumMod val="65000"/>
                    <a:lumOff val="35000"/>
                  </a:schemeClr>
                </a:solidFill>
                <a:latin typeface="Corbel"/>
                <a:cs typeface="Corbel"/>
              </a:rPr>
              <a:t> </a:t>
            </a:r>
            <a:r>
              <a:rPr lang="fr-FR" sz="2400" b="1" dirty="0" err="1" smtClean="0">
                <a:solidFill>
                  <a:schemeClr val="tx1">
                    <a:lumMod val="65000"/>
                    <a:lumOff val="35000"/>
                  </a:schemeClr>
                </a:solidFill>
                <a:latin typeface="Corbel"/>
                <a:cs typeface="Corbel"/>
              </a:rPr>
              <a:t>behaviour</a:t>
            </a:r>
            <a:r>
              <a:rPr lang="fr-FR" sz="2400" b="1" dirty="0" smtClean="0">
                <a:solidFill>
                  <a:schemeClr val="tx1">
                    <a:lumMod val="65000"/>
                    <a:lumOff val="35000"/>
                  </a:schemeClr>
                </a:solidFill>
                <a:latin typeface="Corbel"/>
                <a:cs typeface="Corbel"/>
              </a:rPr>
              <a:t> change issue  </a:t>
            </a:r>
            <a:r>
              <a:rPr lang="fr-FR" sz="2400" b="1" dirty="0" err="1" smtClean="0">
                <a:solidFill>
                  <a:schemeClr val="tx1">
                    <a:lumMod val="65000"/>
                    <a:lumOff val="35000"/>
                  </a:schemeClr>
                </a:solidFill>
                <a:latin typeface="Corbel"/>
                <a:cs typeface="Corbel"/>
              </a:rPr>
              <a:t>comes</a:t>
            </a:r>
            <a:r>
              <a:rPr lang="fr-FR" sz="2400" b="1" dirty="0" smtClean="0">
                <a:solidFill>
                  <a:schemeClr val="tx1">
                    <a:lumMod val="65000"/>
                    <a:lumOff val="35000"/>
                  </a:schemeClr>
                </a:solidFill>
                <a:latin typeface="Corbel"/>
                <a:cs typeface="Corbel"/>
              </a:rPr>
              <a:t> up </a:t>
            </a:r>
            <a:r>
              <a:rPr lang="fr-FR" sz="2400" b="1" dirty="0" err="1" smtClean="0">
                <a:solidFill>
                  <a:schemeClr val="tx1">
                    <a:lumMod val="65000"/>
                    <a:lumOff val="35000"/>
                  </a:schemeClr>
                </a:solidFill>
                <a:latin typeface="Corbel"/>
                <a:cs typeface="Corbel"/>
              </a:rPr>
              <a:t>take</a:t>
            </a:r>
            <a:r>
              <a:rPr lang="fr-FR" sz="2400" b="1" dirty="0" smtClean="0">
                <a:solidFill>
                  <a:schemeClr val="tx1">
                    <a:lumMod val="65000"/>
                    <a:lumOff val="35000"/>
                  </a:schemeClr>
                </a:solidFill>
                <a:latin typeface="Corbel"/>
                <a:cs typeface="Corbel"/>
              </a:rPr>
              <a:t> the </a:t>
            </a:r>
            <a:r>
              <a:rPr lang="fr-FR" sz="2400" b="1" dirty="0" err="1" smtClean="0">
                <a:solidFill>
                  <a:schemeClr val="tx1">
                    <a:lumMod val="65000"/>
                    <a:lumOff val="35000"/>
                  </a:schemeClr>
                </a:solidFill>
                <a:latin typeface="Corbel"/>
                <a:cs typeface="Corbel"/>
              </a:rPr>
              <a:t>opportunity</a:t>
            </a:r>
            <a:endParaRPr lang="fr-FR" sz="2400" b="1" dirty="0">
              <a:solidFill>
                <a:schemeClr val="tx1">
                  <a:lumMod val="65000"/>
                  <a:lumOff val="35000"/>
                </a:schemeClr>
              </a:solidFill>
              <a:latin typeface="Corbel"/>
              <a:cs typeface="Corbel"/>
            </a:endParaRPr>
          </a:p>
        </p:txBody>
      </p:sp>
      <p:sp>
        <p:nvSpPr>
          <p:cNvPr id="3" name="Espace réservé du pied de page 2"/>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1373842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4</a:t>
            </a:fld>
            <a:endParaRPr lang="en-GB"/>
          </a:p>
        </p:txBody>
      </p:sp>
      <p:sp>
        <p:nvSpPr>
          <p:cNvPr id="2" name="Titre 1"/>
          <p:cNvSpPr>
            <a:spLocks noGrp="1"/>
          </p:cNvSpPr>
          <p:nvPr>
            <p:ph type="title"/>
          </p:nvPr>
        </p:nvSpPr>
        <p:spPr/>
        <p:txBody>
          <a:bodyPr>
            <a:normAutofit fontScale="90000"/>
          </a:bodyPr>
          <a:lstStyle/>
          <a:p>
            <a:r>
              <a:rPr lang="fr-CH" dirty="0" smtClean="0"/>
              <a:t>Impact of communication in </a:t>
            </a:r>
            <a:r>
              <a:rPr lang="fr-CH" dirty="0" err="1" smtClean="0"/>
              <a:t>healthcare</a:t>
            </a:r>
            <a:endParaRPr lang="fr-CH" dirty="0"/>
          </a:p>
        </p:txBody>
      </p:sp>
      <p:sp>
        <p:nvSpPr>
          <p:cNvPr id="4" name="Rectangle 3"/>
          <p:cNvSpPr txBox="1">
            <a:spLocks noChangeArrowheads="1"/>
          </p:cNvSpPr>
          <p:nvPr/>
        </p:nvSpPr>
        <p:spPr>
          <a:xfrm>
            <a:off x="35496" y="2537520"/>
            <a:ext cx="9073008" cy="2763688"/>
          </a:xfrm>
          <a:prstGeom prst="rect">
            <a:avLst/>
          </a:prstGeom>
        </p:spPr>
        <p:txBody>
          <a:bodyPr/>
          <a:lstStyle/>
          <a:p>
            <a:pPr marL="476250" lvl="0" indent="-476250" algn="ctr" defTabSz="762000">
              <a:spcBef>
                <a:spcPct val="20000"/>
              </a:spcBef>
              <a:buClr>
                <a:srgbClr val="990033"/>
              </a:buClr>
            </a:pPr>
            <a:r>
              <a:rPr lang="en-US" sz="3200" i="1" dirty="0" smtClean="0">
                <a:solidFill>
                  <a:schemeClr val="tx1">
                    <a:lumMod val="50000"/>
                    <a:lumOff val="50000"/>
                  </a:schemeClr>
                </a:solidFill>
                <a:latin typeface="Corbel"/>
                <a:cs typeface="Corbel"/>
              </a:rPr>
              <a:t>“Extensive research has shown that no matter how knowledgeable a clinician might be, if he or she is not able to open good communication with the patient and his/her family, he or she may be of no help.”</a:t>
            </a:r>
            <a:endParaRPr kumimoji="0" lang="it-IT" sz="3200" b="0" i="0" u="none" strike="noStrike" kern="0" cap="none" spc="0" normalizeH="0" baseline="0" noProof="0" dirty="0" smtClean="0">
              <a:ln>
                <a:noFill/>
              </a:ln>
              <a:solidFill>
                <a:schemeClr val="tx1">
                  <a:lumMod val="50000"/>
                  <a:lumOff val="50000"/>
                </a:schemeClr>
              </a:solidFill>
              <a:effectLst/>
              <a:uLnTx/>
              <a:uFillTx/>
              <a:latin typeface="Corbel"/>
              <a:cs typeface="Corbel"/>
            </a:endParaRPr>
          </a:p>
          <a:p>
            <a:pPr marL="952500" marR="0" lvl="1" indent="-285750" algn="ctr" defTabSz="762000" rtl="0" eaLnBrk="0" fontAlgn="base" latinLnBrk="0" hangingPunct="0">
              <a:lnSpc>
                <a:spcPct val="100000"/>
              </a:lnSpc>
              <a:spcBef>
                <a:spcPct val="20000"/>
              </a:spcBef>
              <a:spcAft>
                <a:spcPct val="0"/>
              </a:spcAft>
              <a:buClr>
                <a:srgbClr val="FF0033"/>
              </a:buClr>
              <a:buSzTx/>
              <a:buFont typeface="Wingdings" charset="2"/>
              <a:buNone/>
              <a:tabLst/>
              <a:defRPr/>
            </a:pPr>
            <a:endParaRPr kumimoji="0" lang="it-IT" sz="2400" b="0" i="0" u="none" strike="noStrike" kern="0" cap="none" spc="0" normalizeH="0" baseline="0" noProof="0" dirty="0" smtClean="0">
              <a:ln>
                <a:noFill/>
              </a:ln>
              <a:solidFill>
                <a:schemeClr val="tx1">
                  <a:lumMod val="75000"/>
                  <a:lumOff val="25000"/>
                </a:schemeClr>
              </a:solidFill>
              <a:effectLst/>
              <a:uLnTx/>
              <a:uFillTx/>
              <a:latin typeface="Corbel"/>
              <a:cs typeface="Corbel"/>
            </a:endParaRPr>
          </a:p>
          <a:p>
            <a:pPr marL="476250" marR="0" lvl="0" indent="-476250" algn="ctr" defTabSz="762000" rtl="0" eaLnBrk="0" fontAlgn="base" latinLnBrk="0" hangingPunct="0">
              <a:lnSpc>
                <a:spcPct val="100000"/>
              </a:lnSpc>
              <a:spcBef>
                <a:spcPct val="20000"/>
              </a:spcBef>
              <a:spcAft>
                <a:spcPct val="0"/>
              </a:spcAft>
              <a:buClr>
                <a:srgbClr val="990033"/>
              </a:buClr>
              <a:buSzTx/>
              <a:buFont typeface="Monotype Sorts" charset="2"/>
              <a:buBlip>
                <a:blip r:embed="rId2"/>
              </a:buBlip>
              <a:tabLst/>
              <a:defRPr/>
            </a:pPr>
            <a:endParaRPr kumimoji="0" lang="it-IT" sz="3200" b="0" i="0" u="none" strike="noStrike" kern="0" cap="none" spc="0" normalizeH="0" baseline="0" noProof="0" dirty="0" smtClean="0">
              <a:ln>
                <a:noFill/>
              </a:ln>
              <a:solidFill>
                <a:schemeClr val="tx1">
                  <a:lumMod val="75000"/>
                  <a:lumOff val="25000"/>
                </a:schemeClr>
              </a:solidFill>
              <a:effectLst/>
              <a:uLnTx/>
              <a:uFillTx/>
              <a:latin typeface="Corbel"/>
              <a:cs typeface="Corbel"/>
            </a:endParaRPr>
          </a:p>
          <a:p>
            <a:pPr marL="952500" marR="0" lvl="1" indent="-285750" algn="ctr" defTabSz="762000" rtl="0" eaLnBrk="0" fontAlgn="base" latinLnBrk="0" hangingPunct="0">
              <a:lnSpc>
                <a:spcPct val="100000"/>
              </a:lnSpc>
              <a:spcBef>
                <a:spcPct val="20000"/>
              </a:spcBef>
              <a:spcAft>
                <a:spcPct val="0"/>
              </a:spcAft>
              <a:buClr>
                <a:srgbClr val="FF0033"/>
              </a:buClr>
              <a:buSzTx/>
              <a:buFont typeface="Wingdings" pitchFamily="2" charset="2"/>
              <a:buBlip>
                <a:blip r:embed="rId2"/>
              </a:buBlip>
              <a:tabLst/>
              <a:defRPr/>
            </a:pPr>
            <a:endParaRPr kumimoji="0" lang="it-IT" sz="2400" b="0" i="0" u="none" strike="noStrike" kern="0" cap="none" spc="0" normalizeH="0" baseline="0" noProof="0" dirty="0" smtClean="0">
              <a:ln>
                <a:noFill/>
              </a:ln>
              <a:solidFill>
                <a:schemeClr val="tx1">
                  <a:lumMod val="75000"/>
                  <a:lumOff val="25000"/>
                </a:schemeClr>
              </a:solidFill>
              <a:effectLst/>
              <a:uLnTx/>
              <a:uFillTx/>
              <a:latin typeface="Corbel"/>
              <a:cs typeface="Corbel"/>
            </a:endParaRPr>
          </a:p>
        </p:txBody>
      </p:sp>
      <p:sp>
        <p:nvSpPr>
          <p:cNvPr id="5" name="ZoneTexte 4"/>
          <p:cNvSpPr txBox="1"/>
          <p:nvPr/>
        </p:nvSpPr>
        <p:spPr>
          <a:xfrm>
            <a:off x="4860032" y="5733256"/>
            <a:ext cx="3816424" cy="338554"/>
          </a:xfrm>
          <a:prstGeom prst="rect">
            <a:avLst/>
          </a:prstGeom>
          <a:noFill/>
        </p:spPr>
        <p:txBody>
          <a:bodyPr wrap="square" rtlCol="0">
            <a:spAutoFit/>
          </a:bodyPr>
          <a:lstStyle/>
          <a:p>
            <a:pPr algn="r"/>
            <a:r>
              <a:rPr lang="fr-CH" sz="1600" dirty="0" smtClean="0">
                <a:latin typeface="+mn-lt"/>
              </a:rPr>
              <a:t>Institute for </a:t>
            </a:r>
            <a:r>
              <a:rPr lang="fr-CH" sz="1600" dirty="0" err="1" smtClean="0">
                <a:latin typeface="+mn-lt"/>
              </a:rPr>
              <a:t>healthcare</a:t>
            </a:r>
            <a:r>
              <a:rPr lang="fr-CH" sz="1600" dirty="0" smtClean="0">
                <a:latin typeface="+mn-lt"/>
              </a:rPr>
              <a:t> communication</a:t>
            </a:r>
            <a:endParaRPr lang="fr-CH" sz="1600" dirty="0">
              <a:latin typeface="+mn-lt"/>
            </a:endParaRPr>
          </a:p>
        </p:txBody>
      </p:sp>
      <p:sp>
        <p:nvSpPr>
          <p:cNvPr id="6" name="Espace réservé du pied de page 5"/>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3" name="Espace réservé du numéro de diapositive 2"/>
          <p:cNvSpPr>
            <a:spLocks noGrp="1"/>
          </p:cNvSpPr>
          <p:nvPr>
            <p:ph type="sldNum" sz="quarter" idx="12"/>
          </p:nvPr>
        </p:nvSpPr>
        <p:spPr/>
        <p:txBody>
          <a:bodyPr/>
          <a:lstStyle/>
          <a:p>
            <a:r>
              <a:rPr lang="fr-FR" dirty="0" smtClean="0"/>
              <a:t> </a:t>
            </a:r>
            <a:fld id="{0E2D86FE-E7F8-5B4B-958C-08B8B1A5B05D}" type="slidenum">
              <a:rPr lang="fr-FR" smtClean="0"/>
              <a:pPr/>
              <a:t>40</a:t>
            </a:fld>
            <a:endParaRPr lang="fr-FR" dirty="0"/>
          </a:p>
        </p:txBody>
      </p:sp>
      <p:sp>
        <p:nvSpPr>
          <p:cNvPr id="6" name="Titre 5"/>
          <p:cNvSpPr>
            <a:spLocks noGrp="1"/>
          </p:cNvSpPr>
          <p:nvPr>
            <p:ph type="title"/>
          </p:nvPr>
        </p:nvSpPr>
        <p:spPr/>
        <p:txBody>
          <a:bodyPr>
            <a:normAutofit fontScale="90000"/>
          </a:bodyPr>
          <a:lstStyle/>
          <a:p>
            <a:r>
              <a:rPr lang="fr-CH" dirty="0" smtClean="0">
                <a:ea typeface="ＭＳ Ｐゴシック" pitchFamily="34" charset="-128"/>
              </a:rPr>
              <a:t>Focus</a:t>
            </a:r>
            <a:r>
              <a:rPr lang="fr-CH" sz="2900" dirty="0" smtClean="0">
                <a:ea typeface="ＭＳ Ｐゴシック" pitchFamily="34" charset="-128"/>
              </a:rPr>
              <a:t/>
            </a:r>
            <a:br>
              <a:rPr lang="fr-CH" sz="2900" dirty="0" smtClean="0">
                <a:ea typeface="ＭＳ Ｐゴシック" pitchFamily="34" charset="-128"/>
              </a:rPr>
            </a:br>
            <a:r>
              <a:rPr lang="fr-CH" sz="2500" dirty="0" smtClean="0">
                <a:solidFill>
                  <a:schemeClr val="tx1">
                    <a:lumMod val="50000"/>
                    <a:lumOff val="50000"/>
                  </a:schemeClr>
                </a:solidFill>
                <a:ea typeface="ＭＳ Ｐゴシック" pitchFamily="34" charset="-128"/>
              </a:rPr>
              <a:t>3 options</a:t>
            </a:r>
            <a:endParaRPr lang="fr-CH" sz="2900" dirty="0" smtClean="0">
              <a:solidFill>
                <a:schemeClr val="tx1">
                  <a:lumMod val="50000"/>
                  <a:lumOff val="50000"/>
                </a:schemeClr>
              </a:solidFill>
              <a:ea typeface="ＭＳ Ｐゴシック" pitchFamily="34" charset="-128"/>
            </a:endParaRPr>
          </a:p>
        </p:txBody>
      </p:sp>
      <p:sp>
        <p:nvSpPr>
          <p:cNvPr id="71682" name="Espace réservé du contenu 2"/>
          <p:cNvSpPr>
            <a:spLocks noGrp="1"/>
          </p:cNvSpPr>
          <p:nvPr>
            <p:ph idx="4294967295"/>
          </p:nvPr>
        </p:nvSpPr>
        <p:spPr>
          <a:xfrm>
            <a:off x="0" y="1600200"/>
            <a:ext cx="8229600" cy="4525963"/>
          </a:xfrm>
          <a:prstGeom prst="rect">
            <a:avLst/>
          </a:prstGeom>
        </p:spPr>
        <p:txBody>
          <a:bodyPr/>
          <a:lstStyle/>
          <a:p>
            <a:pPr>
              <a:buFont typeface="Wingdings" pitchFamily="2" charset="2"/>
              <a:buNone/>
            </a:pPr>
            <a:endParaRPr lang="fr-CH" smtClean="0">
              <a:ea typeface="ＭＳ Ｐゴシック" pitchFamily="34" charset="-128"/>
            </a:endParaRPr>
          </a:p>
          <a:p>
            <a:pPr>
              <a:buFont typeface="Wingdings" pitchFamily="2" charset="2"/>
              <a:buNone/>
            </a:pPr>
            <a:endParaRPr lang="fr-CH" smtClean="0">
              <a:ea typeface="ＭＳ Ｐゴシック" pitchFamily="34" charset="-128"/>
            </a:endParaRPr>
          </a:p>
          <a:p>
            <a:pPr>
              <a:buFont typeface="Wingdings" pitchFamily="2" charset="2"/>
              <a:buNone/>
            </a:pPr>
            <a:endParaRPr lang="fr-CH" smtClean="0">
              <a:ea typeface="ＭＳ Ｐゴシック" pitchFamily="34" charset="-128"/>
            </a:endParaRPr>
          </a:p>
          <a:p>
            <a:pPr>
              <a:buFont typeface="Wingdings" pitchFamily="2" charset="2"/>
              <a:buNone/>
            </a:pPr>
            <a:endParaRPr lang="fr-CH" smtClean="0">
              <a:ea typeface="ＭＳ Ｐゴシック" pitchFamily="34" charset="-128"/>
            </a:endParaRPr>
          </a:p>
          <a:p>
            <a:pPr>
              <a:buFont typeface="Wingdings" pitchFamily="2" charset="2"/>
              <a:buNone/>
            </a:pPr>
            <a:endParaRPr lang="fr-CH" smtClean="0">
              <a:ea typeface="ＭＳ Ｐゴシック" pitchFamily="34" charset="-128"/>
            </a:endParaRPr>
          </a:p>
        </p:txBody>
      </p:sp>
      <p:graphicFrame>
        <p:nvGraphicFramePr>
          <p:cNvPr id="4" name="Tableau 3"/>
          <p:cNvGraphicFramePr>
            <a:graphicFrameLocks noGrp="1"/>
          </p:cNvGraphicFramePr>
          <p:nvPr>
            <p:extLst>
              <p:ext uri="{D42A27DB-BD31-4B8C-83A1-F6EECF244321}">
                <p14:modId xmlns:p14="http://schemas.microsoft.com/office/powerpoint/2010/main" val="1209415293"/>
              </p:ext>
            </p:extLst>
          </p:nvPr>
        </p:nvGraphicFramePr>
        <p:xfrm>
          <a:off x="611188" y="1700808"/>
          <a:ext cx="7993062" cy="4248151"/>
        </p:xfrm>
        <a:graphic>
          <a:graphicData uri="http://schemas.openxmlformats.org/drawingml/2006/table">
            <a:tbl>
              <a:tblPr/>
              <a:tblGrid>
                <a:gridCol w="2663825"/>
                <a:gridCol w="2665412"/>
                <a:gridCol w="2663825"/>
              </a:tblGrid>
              <a:tr h="1316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2400" b="1" i="0" u="none" strike="noStrike" cap="none" normalizeH="0" baseline="0" dirty="0" err="1" smtClean="0">
                          <a:ln>
                            <a:noFill/>
                          </a:ln>
                          <a:solidFill>
                            <a:srgbClr val="FFFFFF"/>
                          </a:solidFill>
                          <a:effectLst/>
                          <a:latin typeface="Corbel"/>
                          <a:ea typeface="ＭＳ Ｐゴシック" pitchFamily="34" charset="-128"/>
                          <a:cs typeface="Corbel"/>
                        </a:rPr>
                        <a:t>Clear</a:t>
                      </a:r>
                      <a:r>
                        <a:rPr kumimoji="0" lang="fr-CH" sz="2400" b="1" i="0" u="none" strike="noStrike" cap="none" normalizeH="0" baseline="0" dirty="0" smtClean="0">
                          <a:ln>
                            <a:noFill/>
                          </a:ln>
                          <a:solidFill>
                            <a:srgbClr val="FFFFFF"/>
                          </a:solidFill>
                          <a:effectLst/>
                          <a:latin typeface="Corbel"/>
                          <a:ea typeface="ＭＳ Ｐゴシック" pitchFamily="34" charset="-128"/>
                          <a:cs typeface="Corbel"/>
                        </a:rPr>
                        <a:t> direction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2400" b="1" i="0" u="none" strike="noStrike" cap="none" normalizeH="0" baseline="0" dirty="0" err="1" smtClean="0">
                          <a:ln>
                            <a:noFill/>
                          </a:ln>
                          <a:solidFill>
                            <a:srgbClr val="FFFFFF"/>
                          </a:solidFill>
                          <a:effectLst/>
                          <a:latin typeface="Corbel"/>
                          <a:ea typeface="ＭＳ Ｐゴシック" pitchFamily="34" charset="-128"/>
                          <a:cs typeface="Corbel"/>
                        </a:rPr>
                        <a:t>Different</a:t>
                      </a:r>
                      <a:r>
                        <a:rPr kumimoji="0" lang="fr-CH" sz="2400" b="1" i="0" u="none" strike="noStrike" cap="none" normalizeH="0" baseline="0" dirty="0" smtClean="0">
                          <a:ln>
                            <a:noFill/>
                          </a:ln>
                          <a:solidFill>
                            <a:srgbClr val="FFFFFF"/>
                          </a:solidFill>
                          <a:effectLst/>
                          <a:latin typeface="Corbel"/>
                          <a:ea typeface="ＭＳ Ｐゴシック" pitchFamily="34" charset="-128"/>
                          <a:cs typeface="Corbel"/>
                        </a:rPr>
                        <a:t> possible </a:t>
                      </a:r>
                      <a:r>
                        <a:rPr kumimoji="0" lang="fr-CH" sz="2400" b="1" i="0" u="none" strike="noStrike" cap="none" normalizeH="0" baseline="0" dirty="0" err="1" smtClean="0">
                          <a:ln>
                            <a:noFill/>
                          </a:ln>
                          <a:solidFill>
                            <a:srgbClr val="FFFFFF"/>
                          </a:solidFill>
                          <a:effectLst/>
                          <a:latin typeface="Corbel"/>
                          <a:ea typeface="ＭＳ Ｐゴシック" pitchFamily="34" charset="-128"/>
                          <a:cs typeface="Corbel"/>
                        </a:rPr>
                        <a:t>choices</a:t>
                      </a:r>
                      <a:endParaRPr kumimoji="0" lang="fr-CH" sz="2400" b="1" i="0" u="none" strike="noStrike" cap="none" normalizeH="0" baseline="0" dirty="0" smtClean="0">
                        <a:ln>
                          <a:noFill/>
                        </a:ln>
                        <a:solidFill>
                          <a:srgbClr val="FFFFFF"/>
                        </a:solidFill>
                        <a:effectLst/>
                        <a:latin typeface="Corbel"/>
                        <a:ea typeface="ＭＳ Ｐゴシック" pitchFamily="34" charset="-128"/>
                        <a:cs typeface="Corbe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2400" b="1" i="0" u="none" strike="noStrike" cap="none" normalizeH="0" baseline="0" dirty="0" err="1" smtClean="0">
                          <a:ln>
                            <a:noFill/>
                          </a:ln>
                          <a:solidFill>
                            <a:srgbClr val="FFFFFF"/>
                          </a:solidFill>
                          <a:effectLst/>
                          <a:latin typeface="Corbel"/>
                          <a:ea typeface="ＭＳ Ｐゴシック" pitchFamily="34" charset="-128"/>
                          <a:cs typeface="Corbel"/>
                        </a:rPr>
                        <a:t>Unclear</a:t>
                      </a:r>
                      <a:r>
                        <a:rPr kumimoji="0" lang="fr-CH" sz="2400" b="1" i="0" u="none" strike="noStrike" cap="none" normalizeH="0" baseline="0" dirty="0" smtClean="0">
                          <a:ln>
                            <a:noFill/>
                          </a:ln>
                          <a:solidFill>
                            <a:srgbClr val="FFFFFF"/>
                          </a:solidFill>
                          <a:effectLst/>
                          <a:latin typeface="Corbel"/>
                          <a:ea typeface="ＭＳ Ｐゴシック" pitchFamily="34" charset="-128"/>
                          <a:cs typeface="Corbel"/>
                        </a:rPr>
                        <a:t> direction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r>
              <a:tr h="1208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800" b="0" i="1" u="none" strike="noStrike" cap="none" normalizeH="0" baseline="0" dirty="0" smtClean="0">
                          <a:ln>
                            <a:noFill/>
                          </a:ln>
                          <a:solidFill>
                            <a:srgbClr val="003300"/>
                          </a:solidFill>
                          <a:effectLst/>
                          <a:latin typeface="Corbel"/>
                          <a:ea typeface="ＭＳ Ｐゴシック" pitchFamily="34" charset="-128"/>
                          <a:cs typeface="Corbel"/>
                        </a:rPr>
                        <a:t>« </a:t>
                      </a:r>
                      <a:r>
                        <a:rPr kumimoji="0" lang="fr-CH" sz="1800" b="0" i="1" u="none" strike="noStrike" cap="none" normalizeH="0" baseline="0" dirty="0" err="1" smtClean="0">
                          <a:ln>
                            <a:noFill/>
                          </a:ln>
                          <a:solidFill>
                            <a:srgbClr val="003300"/>
                          </a:solidFill>
                          <a:effectLst/>
                          <a:latin typeface="Corbel"/>
                          <a:ea typeface="ＭＳ Ｐゴシック" pitchFamily="34" charset="-128"/>
                          <a:cs typeface="Corbel"/>
                        </a:rPr>
                        <a:t>We</a:t>
                      </a:r>
                      <a:r>
                        <a:rPr kumimoji="0" lang="fr-CH" sz="1800" b="0" i="1" u="none" strike="noStrike" cap="none" normalizeH="0" baseline="0" dirty="0" smtClean="0">
                          <a:ln>
                            <a:noFill/>
                          </a:ln>
                          <a:solidFill>
                            <a:srgbClr val="003300"/>
                          </a:solidFill>
                          <a:effectLst/>
                          <a:latin typeface="Corbel"/>
                          <a:ea typeface="ＭＳ Ｐゴシック" pitchFamily="34" charset="-128"/>
                          <a:cs typeface="Corbel"/>
                        </a:rPr>
                        <a:t> </a:t>
                      </a:r>
                      <a:r>
                        <a:rPr kumimoji="0" lang="fr-CH" sz="1800" b="0" i="1" u="none" strike="noStrike" cap="none" normalizeH="0" baseline="0" dirty="0" err="1" smtClean="0">
                          <a:ln>
                            <a:noFill/>
                          </a:ln>
                          <a:solidFill>
                            <a:srgbClr val="003300"/>
                          </a:solidFill>
                          <a:effectLst/>
                          <a:latin typeface="Corbel"/>
                          <a:ea typeface="ＭＳ Ｐゴシック" pitchFamily="34" charset="-128"/>
                          <a:cs typeface="Corbel"/>
                        </a:rPr>
                        <a:t>meet</a:t>
                      </a:r>
                      <a:r>
                        <a:rPr kumimoji="0" lang="fr-CH" sz="1800" b="0" i="1" u="none" strike="noStrike" cap="none" normalizeH="0" baseline="0" dirty="0" smtClean="0">
                          <a:ln>
                            <a:noFill/>
                          </a:ln>
                          <a:solidFill>
                            <a:srgbClr val="003300"/>
                          </a:solidFill>
                          <a:effectLst/>
                          <a:latin typeface="Corbel"/>
                          <a:ea typeface="ＭＳ Ｐゴシック" pitchFamily="34" charset="-128"/>
                          <a:cs typeface="Corbel"/>
                        </a:rPr>
                        <a:t> </a:t>
                      </a:r>
                      <a:r>
                        <a:rPr kumimoji="0" lang="fr-CH" sz="1800" b="0" i="1" u="none" strike="noStrike" cap="none" normalizeH="0" baseline="0" dirty="0" err="1" smtClean="0">
                          <a:ln>
                            <a:noFill/>
                          </a:ln>
                          <a:solidFill>
                            <a:srgbClr val="003300"/>
                          </a:solidFill>
                          <a:effectLst/>
                          <a:latin typeface="Corbel"/>
                          <a:ea typeface="ＭＳ Ｐゴシック" pitchFamily="34" charset="-128"/>
                          <a:cs typeface="Corbel"/>
                        </a:rPr>
                        <a:t>today</a:t>
                      </a:r>
                      <a:r>
                        <a:rPr kumimoji="0" lang="fr-CH" sz="1800" b="0" i="1" u="none" strike="noStrike" cap="none" normalizeH="0" baseline="0" dirty="0" smtClean="0">
                          <a:ln>
                            <a:noFill/>
                          </a:ln>
                          <a:solidFill>
                            <a:srgbClr val="003300"/>
                          </a:solidFill>
                          <a:effectLst/>
                          <a:latin typeface="Corbel"/>
                          <a:ea typeface="ＭＳ Ｐゴシック" pitchFamily="34" charset="-128"/>
                          <a:cs typeface="Corbel"/>
                        </a:rPr>
                        <a:t> to talk about </a:t>
                      </a:r>
                      <a:r>
                        <a:rPr kumimoji="0" lang="fr-CH" sz="1800" b="0" i="1" u="none" strike="noStrike" cap="none" normalizeH="0" baseline="0" dirty="0" err="1" smtClean="0">
                          <a:ln>
                            <a:noFill/>
                          </a:ln>
                          <a:solidFill>
                            <a:srgbClr val="003300"/>
                          </a:solidFill>
                          <a:effectLst/>
                          <a:latin typeface="Corbel"/>
                          <a:ea typeface="ＭＳ Ｐゴシック" pitchFamily="34" charset="-128"/>
                          <a:cs typeface="Corbel"/>
                        </a:rPr>
                        <a:t>your</a:t>
                      </a:r>
                      <a:r>
                        <a:rPr kumimoji="0" lang="fr-CH" sz="1800" b="0" i="1" u="none" strike="noStrike" cap="none" normalizeH="0" baseline="0" dirty="0" smtClean="0">
                          <a:ln>
                            <a:noFill/>
                          </a:ln>
                          <a:solidFill>
                            <a:srgbClr val="003300"/>
                          </a:solidFill>
                          <a:effectLst/>
                          <a:latin typeface="Corbel"/>
                          <a:ea typeface="ＭＳ Ｐゴシック" pitchFamily="34" charset="-128"/>
                          <a:cs typeface="Corbel"/>
                        </a:rPr>
                        <a:t> </a:t>
                      </a:r>
                      <a:r>
                        <a:rPr kumimoji="0" lang="fr-CH" sz="1800" b="0" i="1" u="none" strike="noStrike" cap="none" normalizeH="0" baseline="0" dirty="0" err="1" smtClean="0">
                          <a:ln>
                            <a:noFill/>
                          </a:ln>
                          <a:solidFill>
                            <a:srgbClr val="003300"/>
                          </a:solidFill>
                          <a:effectLst/>
                          <a:latin typeface="Corbel"/>
                          <a:ea typeface="ＭＳ Ｐゴシック" pitchFamily="34" charset="-128"/>
                          <a:cs typeface="Corbel"/>
                        </a:rPr>
                        <a:t>asthma</a:t>
                      </a:r>
                      <a:r>
                        <a:rPr kumimoji="0" lang="fr-CH" sz="1800" b="0" i="1" u="none" strike="noStrike" cap="none" normalizeH="0" baseline="0" dirty="0" smtClean="0">
                          <a:ln>
                            <a:noFill/>
                          </a:ln>
                          <a:solidFill>
                            <a:srgbClr val="003300"/>
                          </a:solidFill>
                          <a:effectLst/>
                          <a:latin typeface="Corbel"/>
                          <a:ea typeface="ＭＳ Ｐゴシック" pitchFamily="34" charset="-128"/>
                          <a:cs typeface="Corbel"/>
                        </a:rPr>
                        <a:t> </a:t>
                      </a:r>
                      <a:r>
                        <a:rPr kumimoji="0" lang="fr-CH" sz="1800" b="0" i="1" u="none" strike="noStrike" cap="none" normalizeH="0" baseline="0" dirty="0" err="1" smtClean="0">
                          <a:ln>
                            <a:noFill/>
                          </a:ln>
                          <a:solidFill>
                            <a:srgbClr val="003300"/>
                          </a:solidFill>
                          <a:effectLst/>
                          <a:latin typeface="Corbel"/>
                          <a:ea typeface="ＭＳ Ｐゴシック" pitchFamily="34" charset="-128"/>
                          <a:cs typeface="Corbel"/>
                        </a:rPr>
                        <a:t>medication</a:t>
                      </a:r>
                      <a:r>
                        <a:rPr kumimoji="0" lang="fr-CH" sz="1800" b="0" i="1" u="none" strike="noStrike" cap="none" normalizeH="0" baseline="0" dirty="0" smtClean="0">
                          <a:ln>
                            <a:noFill/>
                          </a:ln>
                          <a:solidFill>
                            <a:srgbClr val="003300"/>
                          </a:solidFill>
                          <a:effectLst/>
                          <a:latin typeface="Corbel"/>
                          <a:ea typeface="ＭＳ Ｐゴシック" pitchFamily="34" charset="-128"/>
                          <a:cs typeface="Corbel"/>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rgbClr val="003300"/>
                        </a:solidFill>
                        <a:effectLst/>
                        <a:latin typeface="Corbel"/>
                        <a:ea typeface="ＭＳ Ｐゴシック" pitchFamily="34" charset="-128"/>
                        <a:cs typeface="Corbe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H" sz="2400" b="0" i="0" u="none" strike="noStrike" cap="none" normalizeH="0" baseline="0" dirty="0" smtClean="0">
                          <a:ln>
                            <a:noFill/>
                          </a:ln>
                          <a:solidFill>
                            <a:srgbClr val="003300"/>
                          </a:solidFill>
                          <a:effectLst/>
                          <a:latin typeface="Corbel"/>
                          <a:ea typeface="ＭＳ Ｐゴシック" pitchFamily="34" charset="-128"/>
                          <a:cs typeface="Corbel"/>
                        </a:rPr>
                        <a:t>Agenda </a:t>
                      </a:r>
                      <a:r>
                        <a:rPr kumimoji="0" lang="fr-CH" sz="2400" b="0" i="0" u="none" strike="noStrike" cap="none" normalizeH="0" baseline="0" dirty="0" err="1" smtClean="0">
                          <a:ln>
                            <a:noFill/>
                          </a:ln>
                          <a:solidFill>
                            <a:srgbClr val="003300"/>
                          </a:solidFill>
                          <a:effectLst/>
                          <a:latin typeface="Corbel"/>
                          <a:ea typeface="ＭＳ Ｐゴシック" pitchFamily="34" charset="-128"/>
                          <a:cs typeface="Corbel"/>
                        </a:rPr>
                        <a:t>mapping</a:t>
                      </a:r>
                      <a:endParaRPr kumimoji="0" lang="fr-CH" sz="2400" b="0" i="0" u="none" strike="noStrike" cap="none" normalizeH="0" baseline="0" dirty="0" smtClean="0">
                        <a:ln>
                          <a:noFill/>
                        </a:ln>
                        <a:solidFill>
                          <a:srgbClr val="003300"/>
                        </a:solidFill>
                        <a:effectLst/>
                        <a:latin typeface="Corbel"/>
                        <a:ea typeface="ＭＳ Ｐゴシック" pitchFamily="34" charset="-128"/>
                        <a:cs typeface="Corbe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rgbClr val="003300"/>
                        </a:solidFill>
                        <a:effectLst/>
                        <a:latin typeface="Corbel"/>
                        <a:ea typeface="ＭＳ Ｐゴシック" pitchFamily="34" charset="-128"/>
                        <a:cs typeface="Corbe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H" sz="2400" b="0" i="0" u="none" strike="noStrike" cap="none" normalizeH="0" baseline="0" dirty="0" err="1" smtClean="0">
                          <a:ln>
                            <a:noFill/>
                          </a:ln>
                          <a:solidFill>
                            <a:srgbClr val="003300"/>
                          </a:solidFill>
                          <a:effectLst/>
                          <a:latin typeface="Corbel"/>
                          <a:ea typeface="ＭＳ Ｐゴシック" pitchFamily="34" charset="-128"/>
                          <a:cs typeface="Corbel"/>
                        </a:rPr>
                        <a:t>Clarify</a:t>
                      </a:r>
                      <a:r>
                        <a:rPr kumimoji="0" lang="fr-CH" sz="2400" b="0" i="0" u="none" strike="noStrike" cap="none" normalizeH="0" baseline="0" dirty="0" smtClean="0">
                          <a:ln>
                            <a:noFill/>
                          </a:ln>
                          <a:solidFill>
                            <a:srgbClr val="003300"/>
                          </a:solidFill>
                          <a:effectLst/>
                          <a:latin typeface="Corbel"/>
                          <a:ea typeface="ＭＳ Ｐゴシック" pitchFamily="34" charset="-128"/>
                          <a:cs typeface="Corbel"/>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rgbClr val="003300"/>
                        </a:solidFill>
                        <a:effectLst/>
                        <a:latin typeface="Corbel"/>
                        <a:ea typeface="ＭＳ Ｐゴシック" pitchFamily="34" charset="-128"/>
                        <a:cs typeface="Corbe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724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dirty="0" smtClean="0">
                        <a:ln>
                          <a:noFill/>
                        </a:ln>
                        <a:solidFill>
                          <a:srgbClr val="003300"/>
                        </a:solidFill>
                        <a:effectLst/>
                        <a:latin typeface="Corbel"/>
                        <a:ea typeface="ＭＳ Ｐゴシック" pitchFamily="34" charset="-128"/>
                        <a:cs typeface="Corbe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dirty="0" smtClean="0">
                          <a:ln>
                            <a:noFill/>
                          </a:ln>
                          <a:solidFill>
                            <a:srgbClr val="003300"/>
                          </a:solidFill>
                          <a:effectLst/>
                          <a:latin typeface="Corbel"/>
                          <a:ea typeface="ＭＳ Ｐゴシック" pitchFamily="34" charset="-128"/>
                          <a:cs typeface="Corbel"/>
                        </a:rPr>
                        <a:t>A change </a:t>
                      </a:r>
                      <a:r>
                        <a:rPr kumimoji="0" lang="fr-CH" sz="1800" b="0" i="0" u="none" strike="noStrike" cap="none" normalizeH="0" baseline="0" dirty="0" err="1" smtClean="0">
                          <a:ln>
                            <a:noFill/>
                          </a:ln>
                          <a:solidFill>
                            <a:srgbClr val="003300"/>
                          </a:solidFill>
                          <a:effectLst/>
                          <a:latin typeface="Corbel"/>
                          <a:ea typeface="ＭＳ Ｐゴシック" pitchFamily="34" charset="-128"/>
                          <a:cs typeface="Corbel"/>
                        </a:rPr>
                        <a:t>is</a:t>
                      </a:r>
                      <a:r>
                        <a:rPr kumimoji="0" lang="fr-CH" sz="1800" b="0" i="0" u="none" strike="noStrike" cap="none" normalizeH="0" baseline="0" dirty="0" smtClean="0">
                          <a:ln>
                            <a:noFill/>
                          </a:ln>
                          <a:solidFill>
                            <a:srgbClr val="003300"/>
                          </a:solidFill>
                          <a:effectLst/>
                          <a:latin typeface="Corbel"/>
                          <a:ea typeface="ＭＳ Ｐゴシック" pitchFamily="34" charset="-128"/>
                          <a:cs typeface="Corbel"/>
                        </a:rPr>
                        <a:t> </a:t>
                      </a:r>
                      <a:r>
                        <a:rPr kumimoji="0" lang="fr-CH" sz="1800" b="0" i="0" u="none" strike="noStrike" cap="none" normalizeH="0" baseline="0" dirty="0" err="1" smtClean="0">
                          <a:ln>
                            <a:noFill/>
                          </a:ln>
                          <a:solidFill>
                            <a:srgbClr val="003300"/>
                          </a:solidFill>
                          <a:effectLst/>
                          <a:latin typeface="Corbel"/>
                          <a:ea typeface="ＭＳ Ｐゴシック" pitchFamily="34" charset="-128"/>
                          <a:cs typeface="Corbel"/>
                        </a:rPr>
                        <a:t>defined</a:t>
                      </a:r>
                      <a:endParaRPr kumimoji="0" lang="fr-CH" sz="1800" b="0" i="0" u="none" strike="noStrike" cap="none" normalizeH="0" baseline="0" dirty="0" smtClean="0">
                        <a:ln>
                          <a:noFill/>
                        </a:ln>
                        <a:solidFill>
                          <a:srgbClr val="003300"/>
                        </a:solidFill>
                        <a:effectLst/>
                        <a:latin typeface="Corbel"/>
                        <a:ea typeface="ＭＳ Ｐゴシック" pitchFamily="34" charset="-128"/>
                        <a:cs typeface="Corbe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dirty="0" smtClean="0">
                        <a:ln>
                          <a:noFill/>
                        </a:ln>
                        <a:solidFill>
                          <a:srgbClr val="003300"/>
                        </a:solidFill>
                        <a:effectLst/>
                        <a:latin typeface="Corbel"/>
                        <a:ea typeface="ＭＳ Ｐゴシック" pitchFamily="34" charset="-128"/>
                        <a:cs typeface="Corbe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dirty="0" smtClean="0">
                        <a:ln>
                          <a:noFill/>
                        </a:ln>
                        <a:solidFill>
                          <a:srgbClr val="003300"/>
                        </a:solidFill>
                        <a:effectLst/>
                        <a:latin typeface="Corbel"/>
                        <a:ea typeface="ＭＳ Ｐゴシック" pitchFamily="34" charset="-128"/>
                        <a:cs typeface="Corbe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dirty="0" smtClean="0">
                          <a:ln>
                            <a:noFill/>
                          </a:ln>
                          <a:solidFill>
                            <a:srgbClr val="003300"/>
                          </a:solidFill>
                          <a:effectLst/>
                          <a:latin typeface="Corbel"/>
                          <a:ea typeface="ＭＳ Ｐゴシック" pitchFamily="34" charset="-128"/>
                          <a:cs typeface="Corbel"/>
                        </a:rPr>
                        <a:t>Objective </a:t>
                      </a:r>
                      <a:r>
                        <a:rPr kumimoji="0" lang="fr-CH" sz="1800" b="0" i="0" u="none" strike="noStrike" cap="none" normalizeH="0" baseline="0" dirty="0" err="1" smtClean="0">
                          <a:ln>
                            <a:noFill/>
                          </a:ln>
                          <a:solidFill>
                            <a:srgbClr val="003300"/>
                          </a:solidFill>
                          <a:effectLst/>
                          <a:latin typeface="Corbel"/>
                          <a:ea typeface="ＭＳ Ｐゴシック" pitchFamily="34" charset="-128"/>
                          <a:cs typeface="Corbel"/>
                        </a:rPr>
                        <a:t>is</a:t>
                      </a:r>
                      <a:r>
                        <a:rPr kumimoji="0" lang="fr-CH" sz="1800" b="0" i="0" u="none" strike="noStrike" cap="none" normalizeH="0" baseline="0" dirty="0" smtClean="0">
                          <a:ln>
                            <a:noFill/>
                          </a:ln>
                          <a:solidFill>
                            <a:srgbClr val="003300"/>
                          </a:solidFill>
                          <a:effectLst/>
                          <a:latin typeface="Corbel"/>
                          <a:ea typeface="ＭＳ Ｐゴシック" pitchFamily="34" charset="-128"/>
                          <a:cs typeface="Corbel"/>
                        </a:rPr>
                        <a:t> </a:t>
                      </a:r>
                      <a:r>
                        <a:rPr kumimoji="0" lang="fr-CH" sz="1800" b="0" i="0" u="none" strike="noStrike" cap="none" normalizeH="0" baseline="0" dirty="0" err="1" smtClean="0">
                          <a:ln>
                            <a:noFill/>
                          </a:ln>
                          <a:solidFill>
                            <a:srgbClr val="003300"/>
                          </a:solidFill>
                          <a:effectLst/>
                          <a:latin typeface="Corbel"/>
                          <a:ea typeface="ＭＳ Ｐゴシック" pitchFamily="34" charset="-128"/>
                          <a:cs typeface="Corbel"/>
                        </a:rPr>
                        <a:t>defined</a:t>
                      </a:r>
                      <a:r>
                        <a:rPr kumimoji="0" lang="fr-CH" sz="1800" b="0" i="0" u="none" strike="noStrike" cap="none" normalizeH="0" baseline="0" dirty="0" smtClean="0">
                          <a:ln>
                            <a:noFill/>
                          </a:ln>
                          <a:solidFill>
                            <a:srgbClr val="003300"/>
                          </a:solidFill>
                          <a:effectLst/>
                          <a:latin typeface="Corbel"/>
                          <a:ea typeface="ＭＳ Ｐゴシック" pitchFamily="34" charset="-128"/>
                          <a:cs typeface="Corbel"/>
                        </a:rPr>
                        <a:t> </a:t>
                      </a:r>
                      <a:r>
                        <a:rPr kumimoji="0" lang="fr-CH" sz="1800" b="0" i="0" u="none" strike="noStrike" cap="none" normalizeH="0" baseline="0" dirty="0" err="1" smtClean="0">
                          <a:ln>
                            <a:noFill/>
                          </a:ln>
                          <a:solidFill>
                            <a:srgbClr val="003300"/>
                          </a:solidFill>
                          <a:effectLst/>
                          <a:latin typeface="Corbel"/>
                          <a:ea typeface="ＭＳ Ｐゴシック" pitchFamily="34" charset="-128"/>
                          <a:cs typeface="Corbel"/>
                        </a:rPr>
                        <a:t>through</a:t>
                      </a:r>
                      <a:r>
                        <a:rPr kumimoji="0" lang="fr-CH" sz="1800" b="0" i="0" u="none" strike="noStrike" cap="none" normalizeH="0" baseline="0" dirty="0" smtClean="0">
                          <a:ln>
                            <a:noFill/>
                          </a:ln>
                          <a:solidFill>
                            <a:srgbClr val="003300"/>
                          </a:solidFill>
                          <a:effectLst/>
                          <a:latin typeface="Corbel"/>
                          <a:ea typeface="ＭＳ Ｐゴシック" pitchFamily="34" charset="-128"/>
                          <a:cs typeface="Corbel"/>
                        </a:rPr>
                        <a:t> a </a:t>
                      </a:r>
                      <a:r>
                        <a:rPr kumimoji="0" lang="fr-CH" sz="1800" b="0" i="0" u="none" strike="noStrike" cap="none" normalizeH="0" baseline="0" dirty="0" err="1" smtClean="0">
                          <a:ln>
                            <a:noFill/>
                          </a:ln>
                          <a:solidFill>
                            <a:srgbClr val="003300"/>
                          </a:solidFill>
                          <a:effectLst/>
                          <a:latin typeface="Corbel"/>
                          <a:ea typeface="ＭＳ Ｐゴシック" pitchFamily="34" charset="-128"/>
                          <a:cs typeface="Corbel"/>
                        </a:rPr>
                        <a:t>series</a:t>
                      </a:r>
                      <a:r>
                        <a:rPr kumimoji="0" lang="fr-CH" sz="1800" b="0" i="0" u="none" strike="noStrike" cap="none" normalizeH="0" baseline="0" dirty="0" smtClean="0">
                          <a:ln>
                            <a:noFill/>
                          </a:ln>
                          <a:solidFill>
                            <a:srgbClr val="003300"/>
                          </a:solidFill>
                          <a:effectLst/>
                          <a:latin typeface="Corbel"/>
                          <a:ea typeface="ＭＳ Ｐゴシック" pitchFamily="34" charset="-128"/>
                          <a:cs typeface="Corbel"/>
                        </a:rPr>
                        <a:t> of options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dirty="0" smtClean="0">
                        <a:ln>
                          <a:noFill/>
                        </a:ln>
                        <a:solidFill>
                          <a:srgbClr val="003300"/>
                        </a:solidFill>
                        <a:effectLst/>
                        <a:latin typeface="Corbel"/>
                        <a:ea typeface="ＭＳ Ｐゴシック" pitchFamily="34" charset="-128"/>
                        <a:cs typeface="Corbe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dirty="0" smtClean="0">
                          <a:ln>
                            <a:noFill/>
                          </a:ln>
                          <a:solidFill>
                            <a:srgbClr val="003300"/>
                          </a:solidFill>
                          <a:effectLst/>
                          <a:latin typeface="Corbel"/>
                          <a:ea typeface="ＭＳ Ｐゴシック" pitchFamily="34" charset="-128"/>
                          <a:cs typeface="Corbel"/>
                        </a:rPr>
                        <a:t>Explore, </a:t>
                      </a:r>
                      <a:r>
                        <a:rPr kumimoji="0" lang="fr-CH" sz="1800" b="0" i="0" u="none" strike="noStrike" cap="none" normalizeH="0" baseline="0" dirty="0" err="1" smtClean="0">
                          <a:ln>
                            <a:noFill/>
                          </a:ln>
                          <a:solidFill>
                            <a:srgbClr val="003300"/>
                          </a:solidFill>
                          <a:effectLst/>
                          <a:latin typeface="Corbel"/>
                          <a:ea typeface="ＭＳ Ｐゴシック" pitchFamily="34" charset="-128"/>
                          <a:cs typeface="Corbel"/>
                        </a:rPr>
                        <a:t>define</a:t>
                      </a:r>
                      <a:r>
                        <a:rPr kumimoji="0" lang="fr-CH" sz="1800" b="0" i="0" u="none" strike="noStrike" cap="none" normalizeH="0" baseline="0" dirty="0" smtClean="0">
                          <a:ln>
                            <a:noFill/>
                          </a:ln>
                          <a:solidFill>
                            <a:srgbClr val="003300"/>
                          </a:solidFill>
                          <a:effectLst/>
                          <a:latin typeface="Corbel"/>
                          <a:ea typeface="ＭＳ Ｐゴシック" pitchFamily="34" charset="-128"/>
                          <a:cs typeface="Corbel"/>
                        </a:rPr>
                        <a:t> </a:t>
                      </a:r>
                      <a:r>
                        <a:rPr kumimoji="0" lang="fr-CH" sz="1800" b="0" i="0" u="none" strike="noStrike" cap="none" normalizeH="0" baseline="0" dirty="0" err="1" smtClean="0">
                          <a:ln>
                            <a:noFill/>
                          </a:ln>
                          <a:solidFill>
                            <a:srgbClr val="003300"/>
                          </a:solidFill>
                          <a:effectLst/>
                          <a:latin typeface="Corbel"/>
                          <a:ea typeface="ＭＳ Ｐゴシック" pitchFamily="34" charset="-128"/>
                          <a:cs typeface="Corbel"/>
                        </a:rPr>
                        <a:t>priorities</a:t>
                      </a:r>
                      <a:endParaRPr kumimoji="0" lang="fr-CH" sz="1800" b="0" i="0" u="none" strike="noStrike" cap="none" normalizeH="0" baseline="0" dirty="0" smtClean="0">
                        <a:ln>
                          <a:noFill/>
                        </a:ln>
                        <a:solidFill>
                          <a:srgbClr val="003300"/>
                        </a:solidFill>
                        <a:effectLst/>
                        <a:latin typeface="Corbel"/>
                        <a:ea typeface="ＭＳ Ｐゴシック" pitchFamily="34" charset="-128"/>
                        <a:cs typeface="Corbe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Tree>
    <p:extLst>
      <p:ext uri="{BB962C8B-B14F-4D97-AF65-F5344CB8AC3E}">
        <p14:creationId xmlns:p14="http://schemas.microsoft.com/office/powerpoint/2010/main" val="1489662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
        <p:nvSpPr>
          <p:cNvPr id="13" name="Espace réservé du numéro de diapositive 12"/>
          <p:cNvSpPr>
            <a:spLocks noGrp="1"/>
          </p:cNvSpPr>
          <p:nvPr>
            <p:ph type="sldNum" sz="quarter" idx="12"/>
          </p:nvPr>
        </p:nvSpPr>
        <p:spPr/>
        <p:txBody>
          <a:bodyPr/>
          <a:lstStyle/>
          <a:p>
            <a:fld id="{0E2D86FE-E7F8-5B4B-958C-08B8B1A5B05D}" type="slidenum">
              <a:rPr lang="fr-FR" smtClean="0"/>
              <a:pPr/>
              <a:t>41</a:t>
            </a:fld>
            <a:endParaRPr lang="fr-FR" dirty="0"/>
          </a:p>
        </p:txBody>
      </p:sp>
      <p:sp>
        <p:nvSpPr>
          <p:cNvPr id="2" name="Titre 1"/>
          <p:cNvSpPr>
            <a:spLocks noGrp="1"/>
          </p:cNvSpPr>
          <p:nvPr>
            <p:ph type="title"/>
          </p:nvPr>
        </p:nvSpPr>
        <p:spPr/>
        <p:txBody>
          <a:bodyPr>
            <a:normAutofit fontScale="90000"/>
          </a:bodyPr>
          <a:lstStyle/>
          <a:p>
            <a:pPr>
              <a:defRPr/>
            </a:pPr>
            <a:r>
              <a:rPr lang="fr-CH" sz="4900" dirty="0" smtClean="0">
                <a:ea typeface="+mj-ea"/>
                <a:cs typeface="+mj-cs"/>
              </a:rPr>
              <a:t>Focus</a:t>
            </a:r>
            <a:r>
              <a:rPr lang="fr-CH" dirty="0" smtClean="0">
                <a:ea typeface="+mj-ea"/>
                <a:cs typeface="+mj-cs"/>
              </a:rPr>
              <a:t/>
            </a:r>
            <a:br>
              <a:rPr lang="fr-CH" dirty="0" smtClean="0">
                <a:ea typeface="+mj-ea"/>
                <a:cs typeface="+mj-cs"/>
              </a:rPr>
            </a:br>
            <a:r>
              <a:rPr lang="fr-CH" sz="3100" dirty="0" err="1" smtClean="0">
                <a:solidFill>
                  <a:schemeClr val="tx1">
                    <a:lumMod val="50000"/>
                    <a:lumOff val="50000"/>
                  </a:schemeClr>
                </a:solidFill>
                <a:ea typeface="+mj-ea"/>
                <a:cs typeface="+mj-cs"/>
              </a:rPr>
              <a:t>what</a:t>
            </a:r>
            <a:r>
              <a:rPr lang="fr-CH" sz="3100" dirty="0" smtClean="0">
                <a:solidFill>
                  <a:schemeClr val="tx1">
                    <a:lumMod val="50000"/>
                    <a:lumOff val="50000"/>
                  </a:schemeClr>
                </a:solidFill>
                <a:ea typeface="+mj-ea"/>
                <a:cs typeface="+mj-cs"/>
              </a:rPr>
              <a:t> are </a:t>
            </a:r>
            <a:r>
              <a:rPr lang="fr-CH" sz="3100" dirty="0" err="1" smtClean="0">
                <a:solidFill>
                  <a:schemeClr val="tx1">
                    <a:lumMod val="50000"/>
                    <a:lumOff val="50000"/>
                  </a:schemeClr>
                </a:solidFill>
                <a:ea typeface="+mj-ea"/>
                <a:cs typeface="+mj-cs"/>
              </a:rPr>
              <a:t>we</a:t>
            </a:r>
            <a:r>
              <a:rPr lang="fr-CH" sz="3100" dirty="0" smtClean="0">
                <a:solidFill>
                  <a:schemeClr val="tx1">
                    <a:lumMod val="50000"/>
                    <a:lumOff val="50000"/>
                  </a:schemeClr>
                </a:solidFill>
                <a:ea typeface="+mj-ea"/>
                <a:cs typeface="+mj-cs"/>
              </a:rPr>
              <a:t> </a:t>
            </a:r>
            <a:r>
              <a:rPr lang="fr-CH" sz="3100" dirty="0" err="1" smtClean="0">
                <a:solidFill>
                  <a:schemeClr val="tx1">
                    <a:lumMod val="50000"/>
                    <a:lumOff val="50000"/>
                  </a:schemeClr>
                </a:solidFill>
                <a:ea typeface="+mj-ea"/>
                <a:cs typeface="+mj-cs"/>
              </a:rPr>
              <a:t>going</a:t>
            </a:r>
            <a:r>
              <a:rPr lang="fr-CH" sz="3100" dirty="0" smtClean="0">
                <a:solidFill>
                  <a:schemeClr val="tx1">
                    <a:lumMod val="50000"/>
                    <a:lumOff val="50000"/>
                  </a:schemeClr>
                </a:solidFill>
                <a:ea typeface="+mj-ea"/>
                <a:cs typeface="+mj-cs"/>
              </a:rPr>
              <a:t> to talk about? </a:t>
            </a:r>
            <a:endParaRPr lang="fr-CH" dirty="0">
              <a:solidFill>
                <a:schemeClr val="tx1">
                  <a:lumMod val="50000"/>
                  <a:lumOff val="50000"/>
                </a:schemeClr>
              </a:solidFill>
              <a:ea typeface="+mj-ea"/>
              <a:cs typeface="+mj-cs"/>
            </a:endParaRPr>
          </a:p>
        </p:txBody>
      </p:sp>
      <p:sp>
        <p:nvSpPr>
          <p:cNvPr id="3" name="Ellipse 2"/>
          <p:cNvSpPr/>
          <p:nvPr/>
        </p:nvSpPr>
        <p:spPr bwMode="auto">
          <a:xfrm>
            <a:off x="872446" y="2972452"/>
            <a:ext cx="1597970" cy="74458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err="1" smtClean="0">
                <a:ln>
                  <a:noFill/>
                </a:ln>
                <a:solidFill>
                  <a:schemeClr val="tx1"/>
                </a:solidFill>
                <a:effectLst/>
                <a:latin typeface="Corbel"/>
                <a:cs typeface="Corbel"/>
              </a:rPr>
              <a:t>family</a:t>
            </a:r>
            <a:endParaRPr kumimoji="0" lang="fr-FR" sz="2200" b="0" i="0" u="none" strike="noStrike" cap="none" normalizeH="0" baseline="0" dirty="0" smtClean="0">
              <a:ln>
                <a:noFill/>
              </a:ln>
              <a:solidFill>
                <a:schemeClr val="tx1"/>
              </a:solidFill>
              <a:effectLst/>
              <a:latin typeface="Corbel"/>
              <a:cs typeface="Corbel"/>
            </a:endParaRPr>
          </a:p>
        </p:txBody>
      </p:sp>
      <p:sp>
        <p:nvSpPr>
          <p:cNvPr id="5" name="Ellipse 4"/>
          <p:cNvSpPr/>
          <p:nvPr/>
        </p:nvSpPr>
        <p:spPr bwMode="auto">
          <a:xfrm>
            <a:off x="718526" y="1825088"/>
            <a:ext cx="2251074" cy="91440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err="1" smtClean="0">
                <a:ln>
                  <a:noFill/>
                </a:ln>
                <a:solidFill>
                  <a:schemeClr val="tx1"/>
                </a:solidFill>
                <a:effectLst/>
                <a:latin typeface="Corbel"/>
                <a:cs typeface="Corbel"/>
              </a:rPr>
              <a:t>medication</a:t>
            </a:r>
            <a:endParaRPr kumimoji="0" lang="fr-FR" sz="2200" b="0" i="0" u="none" strike="noStrike" cap="none" normalizeH="0" baseline="0" dirty="0" smtClean="0">
              <a:ln>
                <a:noFill/>
              </a:ln>
              <a:solidFill>
                <a:schemeClr val="tx1"/>
              </a:solidFill>
              <a:effectLst/>
              <a:latin typeface="Corbel"/>
              <a:cs typeface="Corbel"/>
            </a:endParaRPr>
          </a:p>
        </p:txBody>
      </p:sp>
      <p:sp>
        <p:nvSpPr>
          <p:cNvPr id="6" name="Ellipse 5"/>
          <p:cNvSpPr/>
          <p:nvPr/>
        </p:nvSpPr>
        <p:spPr bwMode="auto">
          <a:xfrm>
            <a:off x="1955327" y="4202687"/>
            <a:ext cx="1647800" cy="95007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7" name="Ellipse 6"/>
          <p:cNvSpPr/>
          <p:nvPr/>
        </p:nvSpPr>
        <p:spPr bwMode="auto">
          <a:xfrm>
            <a:off x="3249764" y="2972453"/>
            <a:ext cx="1885528" cy="1032612"/>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Corbel"/>
                <a:cs typeface="Corbel"/>
              </a:rPr>
              <a:t>tobacco</a:t>
            </a:r>
            <a:endParaRPr kumimoji="0" lang="fr-FR" sz="2200" b="0" i="0" u="none" strike="noStrike" cap="none" normalizeH="0" baseline="0" dirty="0" smtClean="0">
              <a:ln>
                <a:noFill/>
              </a:ln>
              <a:solidFill>
                <a:schemeClr val="tx1"/>
              </a:solidFill>
              <a:effectLst/>
              <a:latin typeface="Corbel"/>
              <a:cs typeface="Corbel"/>
            </a:endParaRPr>
          </a:p>
        </p:txBody>
      </p:sp>
      <p:sp>
        <p:nvSpPr>
          <p:cNvPr id="8" name="Ellipse 7"/>
          <p:cNvSpPr/>
          <p:nvPr/>
        </p:nvSpPr>
        <p:spPr bwMode="auto">
          <a:xfrm>
            <a:off x="646012" y="5191829"/>
            <a:ext cx="1824404" cy="847722"/>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err="1" smtClean="0">
                <a:ln>
                  <a:noFill/>
                </a:ln>
                <a:solidFill>
                  <a:schemeClr val="tx1"/>
                </a:solidFill>
                <a:effectLst/>
                <a:latin typeface="Corbel"/>
                <a:cs typeface="Corbel"/>
              </a:rPr>
              <a:t>sleep</a:t>
            </a:r>
            <a:endParaRPr kumimoji="0" lang="fr-FR" sz="2200" b="0" i="0" u="none" strike="noStrike" cap="none" normalizeH="0" baseline="0" dirty="0" smtClean="0">
              <a:ln>
                <a:noFill/>
              </a:ln>
              <a:solidFill>
                <a:schemeClr val="tx1"/>
              </a:solidFill>
              <a:effectLst/>
              <a:latin typeface="Corbel"/>
              <a:cs typeface="Corbel"/>
            </a:endParaRPr>
          </a:p>
        </p:txBody>
      </p:sp>
      <p:sp>
        <p:nvSpPr>
          <p:cNvPr id="9" name="Ellipse 8"/>
          <p:cNvSpPr/>
          <p:nvPr/>
        </p:nvSpPr>
        <p:spPr bwMode="auto">
          <a:xfrm>
            <a:off x="3123520" y="1844824"/>
            <a:ext cx="1572688" cy="103172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0" name="Ellipse 9"/>
          <p:cNvSpPr/>
          <p:nvPr/>
        </p:nvSpPr>
        <p:spPr bwMode="auto">
          <a:xfrm>
            <a:off x="5351348" y="3506355"/>
            <a:ext cx="1825680" cy="96464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Corbel"/>
                <a:cs typeface="Corbel"/>
              </a:rPr>
              <a:t>mood</a:t>
            </a:r>
            <a:endParaRPr kumimoji="0" lang="fr-FR" sz="2200" b="0" i="0" u="none" strike="noStrike" cap="none" normalizeH="0" baseline="0" dirty="0" smtClean="0">
              <a:ln>
                <a:noFill/>
              </a:ln>
              <a:solidFill>
                <a:schemeClr val="tx1"/>
              </a:solidFill>
              <a:effectLst/>
              <a:latin typeface="Corbel"/>
              <a:cs typeface="Corbel"/>
            </a:endParaRPr>
          </a:p>
        </p:txBody>
      </p:sp>
      <p:sp>
        <p:nvSpPr>
          <p:cNvPr id="11" name="Ellipse 10"/>
          <p:cNvSpPr/>
          <p:nvPr/>
        </p:nvSpPr>
        <p:spPr bwMode="auto">
          <a:xfrm>
            <a:off x="5135292" y="1988840"/>
            <a:ext cx="2520280" cy="121536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err="1" smtClean="0">
                <a:ln>
                  <a:noFill/>
                </a:ln>
                <a:solidFill>
                  <a:schemeClr val="tx1"/>
                </a:solidFill>
                <a:effectLst/>
                <a:latin typeface="Corbel"/>
                <a:cs typeface="Corbel"/>
              </a:rPr>
              <a:t>relationships</a:t>
            </a:r>
            <a:endParaRPr kumimoji="0" lang="fr-FR" sz="2200" b="0" i="0" u="none" strike="noStrike" cap="none" normalizeH="0" baseline="0" dirty="0" smtClean="0">
              <a:ln>
                <a:noFill/>
              </a:ln>
              <a:solidFill>
                <a:schemeClr val="tx1"/>
              </a:solidFill>
              <a:effectLst/>
              <a:latin typeface="Corbel"/>
              <a:cs typeface="Corbel"/>
            </a:endParaRPr>
          </a:p>
        </p:txBody>
      </p:sp>
      <p:sp>
        <p:nvSpPr>
          <p:cNvPr id="12" name="Ellipse 11"/>
          <p:cNvSpPr/>
          <p:nvPr/>
        </p:nvSpPr>
        <p:spPr bwMode="auto">
          <a:xfrm>
            <a:off x="5452308" y="4625761"/>
            <a:ext cx="1647800" cy="95007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87381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F699A51-37BA-4192-A7E5-348AAE1E2609}" type="slidenum">
              <a:rPr lang="en-GB" smtClean="0">
                <a:solidFill>
                  <a:srgbClr val="000000"/>
                </a:solidFill>
              </a:rPr>
              <a:pPr/>
              <a:t>42</a:t>
            </a:fld>
            <a:endParaRPr lang="en-GB">
              <a:solidFill>
                <a:srgbClr val="000000"/>
              </a:solidFill>
            </a:endParaRPr>
          </a:p>
        </p:txBody>
      </p:sp>
      <p:sp>
        <p:nvSpPr>
          <p:cNvPr id="2" name="Titre 1"/>
          <p:cNvSpPr>
            <a:spLocks noGrp="1"/>
          </p:cNvSpPr>
          <p:nvPr>
            <p:ph type="title"/>
          </p:nvPr>
        </p:nvSpPr>
        <p:spPr/>
        <p:txBody>
          <a:bodyPr/>
          <a:lstStyle/>
          <a:p>
            <a:r>
              <a:rPr lang="fr-FR" dirty="0" err="1" smtClean="0"/>
              <a:t>Evoking</a:t>
            </a:r>
            <a:endParaRPr lang="fr-FR" dirty="0"/>
          </a:p>
        </p:txBody>
      </p:sp>
      <p:sp>
        <p:nvSpPr>
          <p:cNvPr id="3" name="Sous-titre 2"/>
          <p:cNvSpPr>
            <a:spLocks noGrp="1"/>
          </p:cNvSpPr>
          <p:nvPr>
            <p:ph type="subTitle" idx="4294967295"/>
          </p:nvPr>
        </p:nvSpPr>
        <p:spPr>
          <a:xfrm>
            <a:off x="1115616" y="2542778"/>
            <a:ext cx="6800850" cy="2038350"/>
          </a:xfrm>
          <a:prstGeom prst="rect">
            <a:avLst/>
          </a:prstGeom>
        </p:spPr>
        <p:txBody>
          <a:bodyPr>
            <a:normAutofit/>
          </a:bodyPr>
          <a:lstStyle/>
          <a:p>
            <a:pPr marL="0" indent="0" algn="ctr">
              <a:buNone/>
            </a:pPr>
            <a:r>
              <a:rPr lang="fr-FR" sz="2000" b="1" dirty="0" err="1" smtClean="0">
                <a:solidFill>
                  <a:schemeClr val="tx1">
                    <a:lumMod val="50000"/>
                    <a:lumOff val="50000"/>
                  </a:schemeClr>
                </a:solidFill>
                <a:latin typeface="Corbel"/>
                <a:cs typeface="Corbel"/>
              </a:rPr>
              <a:t>Elicit</a:t>
            </a:r>
            <a:r>
              <a:rPr lang="fr-FR" sz="2000" b="1" dirty="0" smtClean="0">
                <a:solidFill>
                  <a:schemeClr val="tx1">
                    <a:lumMod val="50000"/>
                    <a:lumOff val="50000"/>
                  </a:schemeClr>
                </a:solidFill>
                <a:latin typeface="Corbel"/>
                <a:cs typeface="Corbel"/>
              </a:rPr>
              <a:t> Change talk </a:t>
            </a:r>
          </a:p>
          <a:p>
            <a:pPr marL="0" indent="0" algn="ctr">
              <a:buNone/>
            </a:pPr>
            <a:r>
              <a:rPr lang="fr-FR" sz="2000" b="1" dirty="0" err="1" smtClean="0">
                <a:solidFill>
                  <a:schemeClr val="tx1">
                    <a:lumMod val="50000"/>
                    <a:lumOff val="50000"/>
                  </a:schemeClr>
                </a:solidFill>
                <a:latin typeface="Corbel"/>
                <a:cs typeface="Corbel"/>
              </a:rPr>
              <a:t>Eliciting</a:t>
            </a:r>
            <a:r>
              <a:rPr lang="fr-FR" sz="2000" b="1" dirty="0" smtClean="0">
                <a:solidFill>
                  <a:schemeClr val="tx1">
                    <a:lumMod val="50000"/>
                    <a:lumOff val="50000"/>
                  </a:schemeClr>
                </a:solidFill>
                <a:latin typeface="Corbel"/>
                <a:cs typeface="Corbel"/>
              </a:rPr>
              <a:t> good </a:t>
            </a:r>
            <a:r>
              <a:rPr lang="fr-FR" sz="2000" b="1" dirty="0" err="1" smtClean="0">
                <a:solidFill>
                  <a:schemeClr val="tx1">
                    <a:lumMod val="50000"/>
                    <a:lumOff val="50000"/>
                  </a:schemeClr>
                </a:solidFill>
                <a:latin typeface="Corbel"/>
                <a:cs typeface="Corbel"/>
              </a:rPr>
              <a:t>reasons</a:t>
            </a:r>
            <a:r>
              <a:rPr lang="fr-FR" sz="2000" b="1" dirty="0" smtClean="0">
                <a:solidFill>
                  <a:schemeClr val="tx1">
                    <a:lumMod val="50000"/>
                    <a:lumOff val="50000"/>
                  </a:schemeClr>
                </a:solidFill>
                <a:latin typeface="Corbel"/>
                <a:cs typeface="Corbel"/>
              </a:rPr>
              <a:t> to change </a:t>
            </a:r>
          </a:p>
          <a:p>
            <a:pPr marL="0" indent="0" algn="ctr">
              <a:buNone/>
            </a:pPr>
            <a:endParaRPr lang="fr-FR" sz="2000" b="1" dirty="0" smtClean="0">
              <a:solidFill>
                <a:schemeClr val="tx1">
                  <a:lumMod val="50000"/>
                  <a:lumOff val="50000"/>
                </a:schemeClr>
              </a:solidFill>
              <a:latin typeface="Corbel"/>
              <a:cs typeface="Corbel"/>
            </a:endParaRPr>
          </a:p>
          <a:p>
            <a:pPr marL="0" indent="0" algn="ctr">
              <a:buNone/>
            </a:pPr>
            <a:r>
              <a:rPr lang="fr-FR" sz="2000" b="1" dirty="0" err="1" smtClean="0">
                <a:solidFill>
                  <a:schemeClr val="tx1">
                    <a:lumMod val="50000"/>
                    <a:lumOff val="50000"/>
                  </a:schemeClr>
                </a:solidFill>
                <a:latin typeface="Corbel"/>
                <a:cs typeface="Corbel"/>
              </a:rPr>
              <a:t>Recognize</a:t>
            </a:r>
            <a:r>
              <a:rPr lang="fr-FR" sz="2000" b="1" dirty="0" smtClean="0">
                <a:solidFill>
                  <a:schemeClr val="tx1">
                    <a:lumMod val="50000"/>
                    <a:lumOff val="50000"/>
                  </a:schemeClr>
                </a:solidFill>
                <a:latin typeface="Corbel"/>
                <a:cs typeface="Corbel"/>
              </a:rPr>
              <a:t> </a:t>
            </a:r>
            <a:r>
              <a:rPr lang="fr-FR" sz="2000" b="1" dirty="0" err="1" smtClean="0">
                <a:solidFill>
                  <a:schemeClr val="tx1">
                    <a:lumMod val="50000"/>
                    <a:lumOff val="50000"/>
                  </a:schemeClr>
                </a:solidFill>
                <a:latin typeface="Corbel"/>
                <a:cs typeface="Corbel"/>
              </a:rPr>
              <a:t>Sustain</a:t>
            </a:r>
            <a:r>
              <a:rPr lang="fr-FR" sz="2000" b="1" dirty="0" smtClean="0">
                <a:solidFill>
                  <a:schemeClr val="tx1">
                    <a:lumMod val="50000"/>
                    <a:lumOff val="50000"/>
                  </a:schemeClr>
                </a:solidFill>
                <a:latin typeface="Corbel"/>
                <a:cs typeface="Corbel"/>
              </a:rPr>
              <a:t> talk and discord</a:t>
            </a:r>
          </a:p>
          <a:p>
            <a:pPr marL="0" indent="0" algn="ctr">
              <a:buNone/>
            </a:pPr>
            <a:r>
              <a:rPr lang="fr-FR" sz="2000" b="1" dirty="0" smtClean="0">
                <a:solidFill>
                  <a:schemeClr val="tx1">
                    <a:lumMod val="50000"/>
                    <a:lumOff val="50000"/>
                  </a:schemeClr>
                </a:solidFill>
                <a:latin typeface="Corbel"/>
                <a:cs typeface="Corbel"/>
              </a:rPr>
              <a:t>Good </a:t>
            </a:r>
            <a:r>
              <a:rPr lang="fr-FR" sz="2000" b="1" dirty="0" err="1" smtClean="0">
                <a:solidFill>
                  <a:schemeClr val="tx1">
                    <a:lumMod val="50000"/>
                    <a:lumOff val="50000"/>
                  </a:schemeClr>
                </a:solidFill>
                <a:latin typeface="Corbel"/>
                <a:cs typeface="Corbel"/>
              </a:rPr>
              <a:t>reasons</a:t>
            </a:r>
            <a:r>
              <a:rPr lang="fr-FR" sz="2000" b="1" dirty="0" smtClean="0">
                <a:solidFill>
                  <a:schemeClr val="tx1">
                    <a:lumMod val="50000"/>
                    <a:lumOff val="50000"/>
                  </a:schemeClr>
                </a:solidFill>
                <a:latin typeface="Corbel"/>
                <a:cs typeface="Corbel"/>
              </a:rPr>
              <a:t> not to change</a:t>
            </a:r>
            <a:endParaRPr lang="fr-FR" sz="2000" b="1" dirty="0">
              <a:solidFill>
                <a:schemeClr val="tx1">
                  <a:lumMod val="50000"/>
                  <a:lumOff val="50000"/>
                </a:schemeClr>
              </a:solidFill>
              <a:latin typeface="Corbel"/>
              <a:cs typeface="Corbel"/>
            </a:endParaRPr>
          </a:p>
        </p:txBody>
      </p:sp>
      <p:sp>
        <p:nvSpPr>
          <p:cNvPr id="5" name="Espace réservé du pied de page 4"/>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549200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Change talk</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err="1" smtClean="0"/>
              <a:t>Desire</a:t>
            </a:r>
            <a:endParaRPr lang="fr-FR" dirty="0"/>
          </a:p>
          <a:p>
            <a:pPr lvl="1"/>
            <a:r>
              <a:rPr lang="fr-FR" sz="1900" i="1" dirty="0" smtClean="0">
                <a:solidFill>
                  <a:srgbClr val="7F7F7F"/>
                </a:solidFill>
              </a:rPr>
              <a:t>Tell me </a:t>
            </a:r>
            <a:r>
              <a:rPr lang="fr-FR" sz="1900" i="1" dirty="0" err="1" smtClean="0">
                <a:solidFill>
                  <a:srgbClr val="7F7F7F"/>
                </a:solidFill>
              </a:rPr>
              <a:t>what</a:t>
            </a:r>
            <a:r>
              <a:rPr lang="fr-FR" sz="1900" i="1" dirty="0" smtClean="0">
                <a:solidFill>
                  <a:srgbClr val="7F7F7F"/>
                </a:solidFill>
              </a:rPr>
              <a:t> </a:t>
            </a:r>
            <a:r>
              <a:rPr lang="fr-FR" sz="1900" i="1" u="sng" dirty="0" err="1" smtClean="0">
                <a:solidFill>
                  <a:srgbClr val="7F7F7F"/>
                </a:solidFill>
              </a:rPr>
              <a:t>you</a:t>
            </a:r>
            <a:r>
              <a:rPr lang="fr-FR" sz="1900" i="1" u="sng" dirty="0" smtClean="0">
                <a:solidFill>
                  <a:srgbClr val="7F7F7F"/>
                </a:solidFill>
              </a:rPr>
              <a:t> </a:t>
            </a:r>
            <a:r>
              <a:rPr lang="fr-FR" sz="1900" i="1" u="sng" dirty="0" err="1" smtClean="0">
                <a:solidFill>
                  <a:srgbClr val="7F7F7F"/>
                </a:solidFill>
              </a:rPr>
              <a:t>don’t</a:t>
            </a:r>
            <a:r>
              <a:rPr lang="fr-FR" sz="1900" i="1" u="sng" dirty="0" smtClean="0">
                <a:solidFill>
                  <a:srgbClr val="7F7F7F"/>
                </a:solidFill>
              </a:rPr>
              <a:t> </a:t>
            </a:r>
            <a:r>
              <a:rPr lang="fr-FR" sz="1900" i="1" u="sng" dirty="0" err="1" smtClean="0">
                <a:solidFill>
                  <a:srgbClr val="7F7F7F"/>
                </a:solidFill>
              </a:rPr>
              <a:t>like</a:t>
            </a:r>
            <a:r>
              <a:rPr lang="fr-FR" sz="1900" i="1" u="sng" dirty="0" smtClean="0">
                <a:solidFill>
                  <a:srgbClr val="7F7F7F"/>
                </a:solidFill>
              </a:rPr>
              <a:t> </a:t>
            </a:r>
            <a:r>
              <a:rPr lang="fr-FR" sz="1900" i="1" dirty="0" smtClean="0">
                <a:solidFill>
                  <a:srgbClr val="7F7F7F"/>
                </a:solidFill>
              </a:rPr>
              <a:t>about how </a:t>
            </a:r>
            <a:r>
              <a:rPr lang="fr-FR" sz="1900" i="1" dirty="0" err="1" smtClean="0">
                <a:solidFill>
                  <a:srgbClr val="7F7F7F"/>
                </a:solidFill>
              </a:rPr>
              <a:t>things</a:t>
            </a:r>
            <a:r>
              <a:rPr lang="fr-FR" sz="1900" i="1" dirty="0" smtClean="0">
                <a:solidFill>
                  <a:srgbClr val="7F7F7F"/>
                </a:solidFill>
              </a:rPr>
              <a:t> are </a:t>
            </a:r>
            <a:r>
              <a:rPr lang="fr-FR" sz="1900" i="1" dirty="0" err="1" smtClean="0">
                <a:solidFill>
                  <a:srgbClr val="7F7F7F"/>
                </a:solidFill>
              </a:rPr>
              <a:t>with</a:t>
            </a:r>
            <a:r>
              <a:rPr lang="fr-FR" sz="1900" i="1" dirty="0" smtClean="0">
                <a:solidFill>
                  <a:srgbClr val="7F7F7F"/>
                </a:solidFill>
              </a:rPr>
              <a:t> </a:t>
            </a:r>
            <a:r>
              <a:rPr lang="fr-FR" sz="1900" i="1" dirty="0" err="1" smtClean="0">
                <a:solidFill>
                  <a:srgbClr val="7F7F7F"/>
                </a:solidFill>
              </a:rPr>
              <a:t>your</a:t>
            </a:r>
            <a:r>
              <a:rPr lang="fr-FR" sz="1900" i="1" dirty="0" smtClean="0">
                <a:solidFill>
                  <a:srgbClr val="7F7F7F"/>
                </a:solidFill>
              </a:rPr>
              <a:t> </a:t>
            </a:r>
            <a:r>
              <a:rPr lang="fr-FR" sz="1900" i="1" dirty="0" err="1" smtClean="0">
                <a:solidFill>
                  <a:srgbClr val="7F7F7F"/>
                </a:solidFill>
              </a:rPr>
              <a:t>asthma</a:t>
            </a:r>
            <a:r>
              <a:rPr lang="fr-FR" sz="1900" i="1" dirty="0" smtClean="0">
                <a:solidFill>
                  <a:srgbClr val="7F7F7F"/>
                </a:solidFill>
              </a:rPr>
              <a:t> </a:t>
            </a:r>
            <a:r>
              <a:rPr lang="fr-FR" sz="1900" i="1" dirty="0" err="1" smtClean="0">
                <a:solidFill>
                  <a:srgbClr val="7F7F7F"/>
                </a:solidFill>
              </a:rPr>
              <a:t>treatment</a:t>
            </a:r>
            <a:r>
              <a:rPr lang="fr-FR" sz="1900" i="1" dirty="0" smtClean="0">
                <a:solidFill>
                  <a:srgbClr val="7F7F7F"/>
                </a:solidFill>
              </a:rPr>
              <a:t> </a:t>
            </a:r>
            <a:r>
              <a:rPr lang="fr-FR" sz="1900" i="1" dirty="0" err="1" smtClean="0">
                <a:solidFill>
                  <a:srgbClr val="7F7F7F"/>
                </a:solidFill>
              </a:rPr>
              <a:t>now</a:t>
            </a:r>
            <a:r>
              <a:rPr lang="fr-FR" sz="1900" i="1" dirty="0" smtClean="0">
                <a:solidFill>
                  <a:srgbClr val="7F7F7F"/>
                </a:solidFill>
              </a:rPr>
              <a:t> » </a:t>
            </a:r>
          </a:p>
          <a:p>
            <a:r>
              <a:rPr lang="fr-FR" dirty="0" err="1" smtClean="0"/>
              <a:t>Ability</a:t>
            </a:r>
            <a:endParaRPr lang="fr-FR" dirty="0"/>
          </a:p>
          <a:p>
            <a:pPr lvl="1"/>
            <a:r>
              <a:rPr lang="fr-FR" sz="1900" i="1" dirty="0" err="1" smtClean="0">
                <a:solidFill>
                  <a:srgbClr val="7F7F7F"/>
                </a:solidFill>
              </a:rPr>
              <a:t>What</a:t>
            </a:r>
            <a:r>
              <a:rPr lang="fr-FR" sz="1900" i="1" dirty="0" smtClean="0">
                <a:solidFill>
                  <a:srgbClr val="7F7F7F"/>
                </a:solidFill>
              </a:rPr>
              <a:t> </a:t>
            </a:r>
            <a:r>
              <a:rPr lang="fr-FR" sz="1900" i="1" dirty="0" err="1" smtClean="0">
                <a:solidFill>
                  <a:srgbClr val="7F7F7F"/>
                </a:solidFill>
              </a:rPr>
              <a:t>ideas</a:t>
            </a:r>
            <a:r>
              <a:rPr lang="fr-FR" sz="1900" i="1" dirty="0" smtClean="0">
                <a:solidFill>
                  <a:srgbClr val="7F7F7F"/>
                </a:solidFill>
              </a:rPr>
              <a:t> do </a:t>
            </a:r>
            <a:r>
              <a:rPr lang="fr-FR" sz="1900" i="1" dirty="0" err="1" smtClean="0">
                <a:solidFill>
                  <a:srgbClr val="7F7F7F"/>
                </a:solidFill>
              </a:rPr>
              <a:t>you</a:t>
            </a:r>
            <a:r>
              <a:rPr lang="fr-FR" sz="1900" i="1" dirty="0" smtClean="0">
                <a:solidFill>
                  <a:srgbClr val="7F7F7F"/>
                </a:solidFill>
              </a:rPr>
              <a:t> have on how </a:t>
            </a:r>
            <a:r>
              <a:rPr lang="fr-FR" sz="1900" i="1" u="sng" dirty="0" err="1" smtClean="0">
                <a:solidFill>
                  <a:srgbClr val="7F7F7F"/>
                </a:solidFill>
              </a:rPr>
              <a:t>you</a:t>
            </a:r>
            <a:r>
              <a:rPr lang="fr-FR" sz="1900" i="1" u="sng" dirty="0" smtClean="0">
                <a:solidFill>
                  <a:srgbClr val="7F7F7F"/>
                </a:solidFill>
              </a:rPr>
              <a:t> </a:t>
            </a:r>
            <a:r>
              <a:rPr lang="fr-FR" sz="1900" i="1" u="sng" dirty="0" err="1" smtClean="0">
                <a:solidFill>
                  <a:srgbClr val="7F7F7F"/>
                </a:solidFill>
              </a:rPr>
              <a:t>could</a:t>
            </a:r>
            <a:r>
              <a:rPr lang="fr-FR" sz="1900" i="1" u="sng" dirty="0" smtClean="0">
                <a:solidFill>
                  <a:srgbClr val="7F7F7F"/>
                </a:solidFill>
              </a:rPr>
              <a:t> </a:t>
            </a:r>
            <a:r>
              <a:rPr lang="fr-FR" sz="1900" i="1" dirty="0" smtClean="0">
                <a:solidFill>
                  <a:srgbClr val="7F7F7F"/>
                </a:solidFill>
              </a:rPr>
              <a:t>to </a:t>
            </a:r>
            <a:r>
              <a:rPr lang="fr-FR" sz="1900" i="1" dirty="0" err="1" smtClean="0">
                <a:solidFill>
                  <a:srgbClr val="7F7F7F"/>
                </a:solidFill>
              </a:rPr>
              <a:t>take</a:t>
            </a:r>
            <a:r>
              <a:rPr lang="fr-FR" sz="1900" i="1" dirty="0" smtClean="0">
                <a:solidFill>
                  <a:srgbClr val="7F7F7F"/>
                </a:solidFill>
              </a:rPr>
              <a:t> </a:t>
            </a:r>
            <a:r>
              <a:rPr lang="fr-FR" sz="1900" i="1" dirty="0" err="1" smtClean="0">
                <a:solidFill>
                  <a:srgbClr val="7F7F7F"/>
                </a:solidFill>
              </a:rPr>
              <a:t>your</a:t>
            </a:r>
            <a:r>
              <a:rPr lang="fr-FR" sz="1900" i="1" dirty="0" smtClean="0">
                <a:solidFill>
                  <a:srgbClr val="7F7F7F"/>
                </a:solidFill>
              </a:rPr>
              <a:t> contraceptive </a:t>
            </a:r>
            <a:r>
              <a:rPr lang="fr-FR" sz="1900" i="1" dirty="0" err="1" smtClean="0">
                <a:solidFill>
                  <a:srgbClr val="7F7F7F"/>
                </a:solidFill>
              </a:rPr>
              <a:t>pill</a:t>
            </a:r>
            <a:r>
              <a:rPr lang="fr-FR" sz="1900" i="1" dirty="0" smtClean="0">
                <a:solidFill>
                  <a:srgbClr val="7F7F7F"/>
                </a:solidFill>
              </a:rPr>
              <a:t> </a:t>
            </a:r>
            <a:r>
              <a:rPr lang="fr-FR" sz="1900" i="1" dirty="0" err="1" smtClean="0">
                <a:solidFill>
                  <a:srgbClr val="7F7F7F"/>
                </a:solidFill>
              </a:rPr>
              <a:t>regularly</a:t>
            </a:r>
            <a:r>
              <a:rPr lang="fr-FR" sz="1900" i="1" dirty="0" smtClean="0">
                <a:solidFill>
                  <a:srgbClr val="7F7F7F"/>
                </a:solidFill>
              </a:rPr>
              <a:t>?</a:t>
            </a:r>
            <a:endParaRPr lang="fr-FR" sz="1900" dirty="0" smtClean="0">
              <a:solidFill>
                <a:srgbClr val="7F7F7F"/>
              </a:solidFill>
            </a:endParaRPr>
          </a:p>
          <a:p>
            <a:r>
              <a:rPr lang="fr-FR" dirty="0" err="1" smtClean="0"/>
              <a:t>Reasons</a:t>
            </a:r>
            <a:endParaRPr lang="fr-FR" dirty="0"/>
          </a:p>
          <a:p>
            <a:pPr lvl="1"/>
            <a:r>
              <a:rPr lang="fr-FR" sz="2100" i="1" dirty="0" err="1" smtClean="0">
                <a:solidFill>
                  <a:srgbClr val="7F7F7F"/>
                </a:solidFill>
              </a:rPr>
              <a:t>Why</a:t>
            </a:r>
            <a:r>
              <a:rPr lang="fr-FR" sz="2100" i="1" dirty="0" smtClean="0">
                <a:solidFill>
                  <a:srgbClr val="7F7F7F"/>
                </a:solidFill>
              </a:rPr>
              <a:t> </a:t>
            </a:r>
            <a:r>
              <a:rPr lang="fr-FR" sz="2100" i="1" u="sng" dirty="0" err="1" smtClean="0">
                <a:solidFill>
                  <a:srgbClr val="7F7F7F"/>
                </a:solidFill>
              </a:rPr>
              <a:t>would</a:t>
            </a:r>
            <a:r>
              <a:rPr lang="fr-FR" sz="2100" i="1" u="sng" dirty="0" smtClean="0">
                <a:solidFill>
                  <a:srgbClr val="7F7F7F"/>
                </a:solidFill>
              </a:rPr>
              <a:t> </a:t>
            </a:r>
            <a:r>
              <a:rPr lang="fr-FR" sz="2100" i="1" u="sng" dirty="0" err="1" smtClean="0">
                <a:solidFill>
                  <a:srgbClr val="7F7F7F"/>
                </a:solidFill>
              </a:rPr>
              <a:t>you</a:t>
            </a:r>
            <a:r>
              <a:rPr lang="fr-FR" sz="2100" i="1" u="sng" dirty="0" smtClean="0">
                <a:solidFill>
                  <a:srgbClr val="7F7F7F"/>
                </a:solidFill>
              </a:rPr>
              <a:t> </a:t>
            </a:r>
            <a:r>
              <a:rPr lang="fr-FR" sz="2100" i="1" u="sng" dirty="0" err="1" smtClean="0">
                <a:solidFill>
                  <a:srgbClr val="7F7F7F"/>
                </a:solidFill>
              </a:rPr>
              <a:t>want</a:t>
            </a:r>
            <a:r>
              <a:rPr lang="fr-FR" sz="2100" i="1" u="sng" dirty="0" smtClean="0">
                <a:solidFill>
                  <a:srgbClr val="7F7F7F"/>
                </a:solidFill>
              </a:rPr>
              <a:t> </a:t>
            </a:r>
            <a:r>
              <a:rPr lang="fr-FR" sz="2100" i="1" dirty="0" smtClean="0">
                <a:solidFill>
                  <a:srgbClr val="7F7F7F"/>
                </a:solidFill>
              </a:rPr>
              <a:t>to </a:t>
            </a:r>
            <a:r>
              <a:rPr lang="fr-FR" sz="2100" i="1" dirty="0" err="1" smtClean="0">
                <a:solidFill>
                  <a:srgbClr val="7F7F7F"/>
                </a:solidFill>
              </a:rPr>
              <a:t>cut</a:t>
            </a:r>
            <a:r>
              <a:rPr lang="fr-FR" sz="2100" i="1" dirty="0" smtClean="0">
                <a:solidFill>
                  <a:srgbClr val="7F7F7F"/>
                </a:solidFill>
              </a:rPr>
              <a:t> down on </a:t>
            </a:r>
            <a:r>
              <a:rPr lang="fr-FR" sz="2100" i="1" dirty="0" err="1" smtClean="0">
                <a:solidFill>
                  <a:srgbClr val="7F7F7F"/>
                </a:solidFill>
              </a:rPr>
              <a:t>sweets</a:t>
            </a:r>
            <a:r>
              <a:rPr lang="fr-FR" sz="2100" dirty="0" smtClean="0">
                <a:solidFill>
                  <a:srgbClr val="7F7F7F"/>
                </a:solidFill>
              </a:rPr>
              <a:t>?</a:t>
            </a:r>
          </a:p>
          <a:p>
            <a:r>
              <a:rPr lang="fr-FR" dirty="0" err="1" smtClean="0"/>
              <a:t>Needs</a:t>
            </a:r>
            <a:endParaRPr lang="fr-FR" dirty="0"/>
          </a:p>
          <a:p>
            <a:pPr lvl="1"/>
            <a:r>
              <a:rPr lang="fr-FR" sz="2100" i="1" dirty="0" smtClean="0">
                <a:solidFill>
                  <a:srgbClr val="7F7F7F"/>
                </a:solidFill>
              </a:rPr>
              <a:t>How </a:t>
            </a:r>
            <a:r>
              <a:rPr lang="fr-FR" sz="2100" i="1" u="sng" dirty="0" smtClean="0">
                <a:solidFill>
                  <a:srgbClr val="7F7F7F"/>
                </a:solidFill>
              </a:rPr>
              <a:t>urgent</a:t>
            </a:r>
            <a:r>
              <a:rPr lang="fr-FR" sz="2100" i="1" dirty="0" smtClean="0">
                <a:solidFill>
                  <a:srgbClr val="7F7F7F"/>
                </a:solidFill>
              </a:rPr>
              <a:t> </a:t>
            </a:r>
            <a:r>
              <a:rPr lang="fr-FR" sz="2100" i="1" dirty="0" err="1" smtClean="0">
                <a:solidFill>
                  <a:srgbClr val="7F7F7F"/>
                </a:solidFill>
              </a:rPr>
              <a:t>does</a:t>
            </a:r>
            <a:r>
              <a:rPr lang="fr-FR" sz="2100" i="1" dirty="0" smtClean="0">
                <a:solidFill>
                  <a:srgbClr val="7F7F7F"/>
                </a:solidFill>
              </a:rPr>
              <a:t> </a:t>
            </a:r>
            <a:r>
              <a:rPr lang="fr-FR" sz="2100" i="1" dirty="0" err="1" smtClean="0">
                <a:solidFill>
                  <a:srgbClr val="7F7F7F"/>
                </a:solidFill>
              </a:rPr>
              <a:t>this</a:t>
            </a:r>
            <a:r>
              <a:rPr lang="fr-FR" sz="2100" i="1" dirty="0" smtClean="0">
                <a:solidFill>
                  <a:srgbClr val="7F7F7F"/>
                </a:solidFill>
              </a:rPr>
              <a:t> </a:t>
            </a:r>
            <a:r>
              <a:rPr lang="fr-FR" sz="2100" i="1" dirty="0" err="1" smtClean="0">
                <a:solidFill>
                  <a:srgbClr val="7F7F7F"/>
                </a:solidFill>
              </a:rPr>
              <a:t>feel</a:t>
            </a:r>
            <a:r>
              <a:rPr lang="fr-FR" sz="2100" i="1" dirty="0" smtClean="0">
                <a:solidFill>
                  <a:srgbClr val="7F7F7F"/>
                </a:solidFill>
              </a:rPr>
              <a:t> to </a:t>
            </a:r>
            <a:r>
              <a:rPr lang="fr-FR" sz="2100" i="1" dirty="0" err="1" smtClean="0">
                <a:solidFill>
                  <a:srgbClr val="7F7F7F"/>
                </a:solidFill>
              </a:rPr>
              <a:t>you</a:t>
            </a:r>
            <a:r>
              <a:rPr lang="fr-FR" sz="2100" i="1" dirty="0" smtClean="0">
                <a:solidFill>
                  <a:srgbClr val="7F7F7F"/>
                </a:solidFill>
              </a:rPr>
              <a:t>?</a:t>
            </a:r>
          </a:p>
          <a:p>
            <a:endParaRPr lang="fr-FR" dirty="0" smtClean="0"/>
          </a:p>
          <a:p>
            <a:r>
              <a:rPr lang="fr-FR" dirty="0" smtClean="0"/>
              <a:t>OPEN QUESTIONS AND REFLECTIONS TO STRENGHTEN CHANGE TALK</a:t>
            </a:r>
            <a:endParaRPr lang="fr-FR" dirty="0"/>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
        <p:nvSpPr>
          <p:cNvPr id="5" name="Espace réservé du numéro de diapositive 4"/>
          <p:cNvSpPr>
            <a:spLocks noGrp="1"/>
          </p:cNvSpPr>
          <p:nvPr>
            <p:ph type="sldNum" sz="quarter" idx="12"/>
          </p:nvPr>
        </p:nvSpPr>
        <p:spPr/>
        <p:txBody>
          <a:bodyPr/>
          <a:lstStyle/>
          <a:p>
            <a:fld id="{0E2D86FE-E7F8-5B4B-958C-08B8B1A5B05D}" type="slidenum">
              <a:rPr lang="fr-FR" smtClean="0"/>
              <a:pPr/>
              <a:t>43</a:t>
            </a:fld>
            <a:endParaRPr lang="fr-FR" dirty="0"/>
          </a:p>
        </p:txBody>
      </p:sp>
    </p:spTree>
    <p:extLst>
      <p:ext uri="{BB962C8B-B14F-4D97-AF65-F5344CB8AC3E}">
        <p14:creationId xmlns:p14="http://schemas.microsoft.com/office/powerpoint/2010/main" val="531601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F699A51-37BA-4192-A7E5-348AAE1E2609}" type="slidenum">
              <a:rPr lang="en-GB" smtClean="0">
                <a:solidFill>
                  <a:srgbClr val="000000"/>
                </a:solidFill>
              </a:rPr>
              <a:pPr/>
              <a:t>44</a:t>
            </a:fld>
            <a:endParaRPr lang="en-GB">
              <a:solidFill>
                <a:srgbClr val="000000"/>
              </a:solidFill>
            </a:endParaRPr>
          </a:p>
        </p:txBody>
      </p:sp>
      <p:sp>
        <p:nvSpPr>
          <p:cNvPr id="2" name="Titre 1"/>
          <p:cNvSpPr>
            <a:spLocks noGrp="1"/>
          </p:cNvSpPr>
          <p:nvPr>
            <p:ph type="title"/>
          </p:nvPr>
        </p:nvSpPr>
        <p:spPr/>
        <p:txBody>
          <a:bodyPr/>
          <a:lstStyle/>
          <a:p>
            <a:r>
              <a:rPr lang="fr-FR" dirty="0" smtClean="0"/>
              <a:t>Planning</a:t>
            </a:r>
            <a:endParaRPr lang="fr-FR" dirty="0"/>
          </a:p>
        </p:txBody>
      </p:sp>
      <p:sp>
        <p:nvSpPr>
          <p:cNvPr id="3" name="Sous-titre 2"/>
          <p:cNvSpPr>
            <a:spLocks noGrp="1"/>
          </p:cNvSpPr>
          <p:nvPr>
            <p:ph type="subTitle" idx="4294967295"/>
          </p:nvPr>
        </p:nvSpPr>
        <p:spPr>
          <a:xfrm>
            <a:off x="1403648" y="2564904"/>
            <a:ext cx="6400800" cy="1752600"/>
          </a:xfrm>
          <a:prstGeom prst="rect">
            <a:avLst/>
          </a:prstGeom>
        </p:spPr>
        <p:txBody>
          <a:bodyPr>
            <a:normAutofit/>
          </a:bodyPr>
          <a:lstStyle/>
          <a:p>
            <a:pPr marL="0" indent="0" algn="ctr">
              <a:buNone/>
            </a:pPr>
            <a:r>
              <a:rPr lang="fr-FR" sz="3600" b="1" dirty="0" err="1" smtClean="0">
                <a:solidFill>
                  <a:srgbClr val="7F7F7F"/>
                </a:solidFill>
                <a:latin typeface="Corbel"/>
                <a:cs typeface="Corbel"/>
              </a:rPr>
              <a:t>Getting</a:t>
            </a:r>
            <a:r>
              <a:rPr lang="fr-FR" sz="3600" b="1" dirty="0" smtClean="0">
                <a:solidFill>
                  <a:srgbClr val="7F7F7F"/>
                </a:solidFill>
                <a:latin typeface="Corbel"/>
                <a:cs typeface="Corbel"/>
              </a:rPr>
              <a:t> </a:t>
            </a:r>
            <a:r>
              <a:rPr lang="fr-FR" sz="3600" b="1" dirty="0" err="1" smtClean="0">
                <a:solidFill>
                  <a:srgbClr val="7F7F7F"/>
                </a:solidFill>
                <a:latin typeface="Corbel"/>
                <a:cs typeface="Corbel"/>
              </a:rPr>
              <a:t>ready</a:t>
            </a:r>
            <a:r>
              <a:rPr lang="fr-FR" sz="3600" b="1" dirty="0" smtClean="0">
                <a:solidFill>
                  <a:srgbClr val="7F7F7F"/>
                </a:solidFill>
                <a:latin typeface="Corbel"/>
                <a:cs typeface="Corbel"/>
              </a:rPr>
              <a:t> to </a:t>
            </a:r>
            <a:r>
              <a:rPr lang="fr-FR" sz="3600" b="1" dirty="0" err="1" smtClean="0">
                <a:solidFill>
                  <a:srgbClr val="7F7F7F"/>
                </a:solidFill>
                <a:latin typeface="Corbel"/>
                <a:cs typeface="Corbel"/>
              </a:rPr>
              <a:t>take</a:t>
            </a:r>
            <a:r>
              <a:rPr lang="fr-FR" sz="3600" b="1" dirty="0" smtClean="0">
                <a:solidFill>
                  <a:srgbClr val="7F7F7F"/>
                </a:solidFill>
                <a:latin typeface="Corbel"/>
                <a:cs typeface="Corbel"/>
              </a:rPr>
              <a:t> action</a:t>
            </a:r>
          </a:p>
          <a:p>
            <a:pPr marL="0" indent="0" algn="ctr">
              <a:buNone/>
            </a:pPr>
            <a:r>
              <a:rPr lang="fr-FR" sz="3600" b="1" dirty="0" smtClean="0">
                <a:solidFill>
                  <a:srgbClr val="7F7F7F"/>
                </a:solidFill>
                <a:latin typeface="Corbel"/>
                <a:cs typeface="Corbel"/>
              </a:rPr>
              <a:t>Set goals and change plan</a:t>
            </a:r>
            <a:endParaRPr lang="fr-FR" sz="3600" b="1" dirty="0">
              <a:solidFill>
                <a:srgbClr val="7F7F7F"/>
              </a:solidFill>
              <a:latin typeface="Corbel"/>
              <a:cs typeface="Corbel"/>
            </a:endParaRPr>
          </a:p>
        </p:txBody>
      </p:sp>
      <p:sp>
        <p:nvSpPr>
          <p:cNvPr id="5" name="Espace réservé du pied de page 4"/>
          <p:cNvSpPr>
            <a:spLocks noGrp="1"/>
          </p:cNvSpPr>
          <p:nvPr>
            <p:ph type="ftr" sz="quarter" idx="11"/>
          </p:nvPr>
        </p:nvSpPr>
        <p:spPr/>
        <p:txBody>
          <a:bodyPr/>
          <a:lstStyle/>
          <a:p>
            <a:r>
              <a:rPr lang="fr-FR" smtClean="0"/>
              <a:t>Communication and interviewing skills</a:t>
            </a:r>
            <a:endParaRPr lang="fr-FR" dirty="0"/>
          </a:p>
        </p:txBody>
      </p:sp>
    </p:spTree>
    <p:extLst>
      <p:ext uri="{BB962C8B-B14F-4D97-AF65-F5344CB8AC3E}">
        <p14:creationId xmlns:p14="http://schemas.microsoft.com/office/powerpoint/2010/main" val="463633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sz="3600" dirty="0" smtClean="0"/>
              <a:t>GIVING information and advice in a motivational style</a:t>
            </a:r>
            <a:endParaRPr lang="fr-CH" sz="2800" dirty="0"/>
          </a:p>
        </p:txBody>
      </p:sp>
      <p:sp>
        <p:nvSpPr>
          <p:cNvPr id="3" name="Espace réservé du contenu 2"/>
          <p:cNvSpPr>
            <a:spLocks noGrp="1"/>
          </p:cNvSpPr>
          <p:nvPr>
            <p:ph idx="1"/>
          </p:nvPr>
        </p:nvSpPr>
        <p:spPr>
          <a:ln>
            <a:noFill/>
          </a:ln>
        </p:spPr>
        <p:txBody>
          <a:bodyPr>
            <a:normAutofit fontScale="70000" lnSpcReduction="20000"/>
          </a:bodyPr>
          <a:lstStyle/>
          <a:p>
            <a:r>
              <a:rPr lang="fr-CH" sz="3400" b="1" dirty="0" smtClean="0"/>
              <a:t>For every advice you give</a:t>
            </a:r>
          </a:p>
          <a:p>
            <a:pPr lvl="1">
              <a:buNone/>
            </a:pPr>
            <a:endParaRPr lang="fr-CH" dirty="0" smtClean="0">
              <a:solidFill>
                <a:srgbClr val="C00000"/>
              </a:solidFill>
            </a:endParaRPr>
          </a:p>
          <a:p>
            <a:pPr lvl="1">
              <a:buNone/>
            </a:pPr>
            <a:endParaRPr lang="fr-CH" dirty="0" smtClean="0">
              <a:solidFill>
                <a:srgbClr val="C00000"/>
              </a:solidFill>
            </a:endParaRPr>
          </a:p>
          <a:p>
            <a:pPr lvl="1">
              <a:buNone/>
            </a:pPr>
            <a:r>
              <a:rPr lang="fr-CH" sz="2353" dirty="0" smtClean="0">
                <a:solidFill>
                  <a:srgbClr val="C00000"/>
                </a:solidFill>
              </a:rPr>
              <a:t>Ask permission to give it</a:t>
            </a:r>
          </a:p>
          <a:p>
            <a:pPr lvl="1">
              <a:buNone/>
            </a:pPr>
            <a:r>
              <a:rPr lang="fr-CH" sz="2353" dirty="0" err="1" smtClean="0">
                <a:solidFill>
                  <a:srgbClr val="C00000"/>
                </a:solidFill>
              </a:rPr>
              <a:t>Ask</a:t>
            </a:r>
            <a:r>
              <a:rPr lang="fr-CH" sz="2353" dirty="0" smtClean="0">
                <a:solidFill>
                  <a:srgbClr val="C00000"/>
                </a:solidFill>
              </a:rPr>
              <a:t> </a:t>
            </a:r>
            <a:r>
              <a:rPr lang="fr-CH" sz="2353" dirty="0" err="1" smtClean="0">
                <a:solidFill>
                  <a:srgbClr val="C00000"/>
                </a:solidFill>
              </a:rPr>
              <a:t>what</a:t>
            </a:r>
            <a:r>
              <a:rPr lang="fr-CH" sz="2353" dirty="0" smtClean="0">
                <a:solidFill>
                  <a:srgbClr val="C00000"/>
                </a:solidFill>
              </a:rPr>
              <a:t> the </a:t>
            </a:r>
            <a:r>
              <a:rPr lang="fr-CH" sz="2353" dirty="0" err="1" smtClean="0">
                <a:solidFill>
                  <a:srgbClr val="C00000"/>
                </a:solidFill>
              </a:rPr>
              <a:t>young</a:t>
            </a:r>
            <a:r>
              <a:rPr lang="fr-CH" sz="2353" dirty="0" smtClean="0">
                <a:solidFill>
                  <a:srgbClr val="C00000"/>
                </a:solidFill>
              </a:rPr>
              <a:t> </a:t>
            </a:r>
            <a:r>
              <a:rPr lang="fr-CH" sz="2353" dirty="0" err="1" smtClean="0">
                <a:solidFill>
                  <a:srgbClr val="C00000"/>
                </a:solidFill>
              </a:rPr>
              <a:t>person</a:t>
            </a:r>
            <a:r>
              <a:rPr lang="fr-CH" sz="2353" dirty="0" smtClean="0">
                <a:solidFill>
                  <a:srgbClr val="C00000"/>
                </a:solidFill>
              </a:rPr>
              <a:t> </a:t>
            </a:r>
            <a:r>
              <a:rPr lang="fr-CH" sz="2353" dirty="0" err="1" smtClean="0">
                <a:solidFill>
                  <a:srgbClr val="C00000"/>
                </a:solidFill>
              </a:rPr>
              <a:t>knows</a:t>
            </a:r>
            <a:r>
              <a:rPr lang="fr-CH" sz="2353" dirty="0" smtClean="0">
                <a:solidFill>
                  <a:srgbClr val="C00000"/>
                </a:solidFill>
              </a:rPr>
              <a:t> BEFORE  ELICIT</a:t>
            </a:r>
          </a:p>
          <a:p>
            <a:pPr lvl="1">
              <a:buNone/>
            </a:pPr>
            <a:r>
              <a:rPr lang="fr-CH" sz="2353" dirty="0" err="1" smtClean="0">
                <a:solidFill>
                  <a:srgbClr val="C00000"/>
                </a:solidFill>
              </a:rPr>
              <a:t>Give</a:t>
            </a:r>
            <a:r>
              <a:rPr lang="fr-CH" sz="2353" dirty="0" smtClean="0">
                <a:solidFill>
                  <a:srgbClr val="C00000"/>
                </a:solidFill>
              </a:rPr>
              <a:t> </a:t>
            </a:r>
            <a:r>
              <a:rPr lang="fr-CH" sz="2353" dirty="0" err="1" smtClean="0">
                <a:solidFill>
                  <a:srgbClr val="C00000"/>
                </a:solidFill>
              </a:rPr>
              <a:t>advice</a:t>
            </a:r>
            <a:r>
              <a:rPr lang="fr-CH" sz="2353" dirty="0" smtClean="0">
                <a:solidFill>
                  <a:srgbClr val="C00000"/>
                </a:solidFill>
              </a:rPr>
              <a:t> and information  PROVIDE</a:t>
            </a:r>
          </a:p>
          <a:p>
            <a:pPr lvl="1">
              <a:buNone/>
            </a:pPr>
            <a:r>
              <a:rPr lang="fr-CH" sz="2353" dirty="0" err="1" smtClean="0">
                <a:solidFill>
                  <a:srgbClr val="C00000"/>
                </a:solidFill>
              </a:rPr>
              <a:t>Ask</a:t>
            </a:r>
            <a:r>
              <a:rPr lang="fr-CH" sz="2353" dirty="0" smtClean="0">
                <a:solidFill>
                  <a:srgbClr val="C00000"/>
                </a:solidFill>
              </a:rPr>
              <a:t> </a:t>
            </a:r>
            <a:r>
              <a:rPr lang="fr-CH" sz="2353" dirty="0" err="1" smtClean="0">
                <a:solidFill>
                  <a:srgbClr val="C00000"/>
                </a:solidFill>
              </a:rPr>
              <a:t>what</a:t>
            </a:r>
            <a:r>
              <a:rPr lang="fr-CH" sz="2353" dirty="0" smtClean="0">
                <a:solidFill>
                  <a:srgbClr val="C00000"/>
                </a:solidFill>
              </a:rPr>
              <a:t> </a:t>
            </a:r>
            <a:r>
              <a:rPr lang="fr-CH" sz="2353" dirty="0" err="1" smtClean="0">
                <a:solidFill>
                  <a:srgbClr val="C00000"/>
                </a:solidFill>
              </a:rPr>
              <a:t>they</a:t>
            </a:r>
            <a:r>
              <a:rPr lang="fr-CH" sz="2353" dirty="0" smtClean="0">
                <a:solidFill>
                  <a:srgbClr val="C00000"/>
                </a:solidFill>
              </a:rPr>
              <a:t> </a:t>
            </a:r>
            <a:r>
              <a:rPr lang="fr-CH" sz="2353" dirty="0" err="1" smtClean="0">
                <a:solidFill>
                  <a:srgbClr val="C00000"/>
                </a:solidFill>
              </a:rPr>
              <a:t>think</a:t>
            </a:r>
            <a:r>
              <a:rPr lang="fr-CH" sz="2353" dirty="0" smtClean="0">
                <a:solidFill>
                  <a:srgbClr val="C00000"/>
                </a:solidFill>
              </a:rPr>
              <a:t>/</a:t>
            </a:r>
            <a:r>
              <a:rPr lang="fr-CH" sz="2353" dirty="0" err="1" smtClean="0">
                <a:solidFill>
                  <a:srgbClr val="C00000"/>
                </a:solidFill>
              </a:rPr>
              <a:t>what</a:t>
            </a:r>
            <a:r>
              <a:rPr lang="fr-CH" sz="2353" dirty="0" smtClean="0">
                <a:solidFill>
                  <a:srgbClr val="C00000"/>
                </a:solidFill>
              </a:rPr>
              <a:t> </a:t>
            </a:r>
            <a:r>
              <a:rPr lang="fr-CH" sz="2353" dirty="0" err="1" smtClean="0">
                <a:solidFill>
                  <a:srgbClr val="C00000"/>
                </a:solidFill>
              </a:rPr>
              <a:t>they</a:t>
            </a:r>
            <a:r>
              <a:rPr lang="fr-CH" sz="2353" dirty="0" smtClean="0">
                <a:solidFill>
                  <a:srgbClr val="C00000"/>
                </a:solidFill>
              </a:rPr>
              <a:t> </a:t>
            </a:r>
            <a:r>
              <a:rPr lang="fr-CH" sz="2353" dirty="0" err="1" smtClean="0">
                <a:solidFill>
                  <a:srgbClr val="C00000"/>
                </a:solidFill>
              </a:rPr>
              <a:t>want</a:t>
            </a:r>
            <a:r>
              <a:rPr lang="fr-CH" sz="2353" dirty="0" smtClean="0">
                <a:solidFill>
                  <a:srgbClr val="C00000"/>
                </a:solidFill>
              </a:rPr>
              <a:t> to do </a:t>
            </a:r>
            <a:r>
              <a:rPr lang="fr-CH" sz="2353" dirty="0" err="1" smtClean="0">
                <a:solidFill>
                  <a:srgbClr val="C00000"/>
                </a:solidFill>
              </a:rPr>
              <a:t>with</a:t>
            </a:r>
            <a:r>
              <a:rPr lang="fr-CH" sz="2353" dirty="0" smtClean="0">
                <a:solidFill>
                  <a:srgbClr val="C00000"/>
                </a:solidFill>
              </a:rPr>
              <a:t> </a:t>
            </a:r>
            <a:r>
              <a:rPr lang="fr-CH" sz="2353" dirty="0" err="1" smtClean="0">
                <a:solidFill>
                  <a:srgbClr val="C00000"/>
                </a:solidFill>
              </a:rPr>
              <a:t>this</a:t>
            </a:r>
            <a:r>
              <a:rPr lang="fr-CH" sz="2353" dirty="0" smtClean="0">
                <a:solidFill>
                  <a:srgbClr val="C00000"/>
                </a:solidFill>
              </a:rPr>
              <a:t> information AFTER ELICIT</a:t>
            </a:r>
          </a:p>
          <a:p>
            <a:pPr>
              <a:buNone/>
            </a:pPr>
            <a:endParaRPr lang="fr-CH" dirty="0" smtClean="0"/>
          </a:p>
          <a:p>
            <a:pPr marL="476250" lvl="1" indent="-476250">
              <a:buClr>
                <a:srgbClr val="990033"/>
              </a:buClr>
            </a:pPr>
            <a:endParaRPr lang="fr-CH" sz="3200" dirty="0" smtClean="0"/>
          </a:p>
          <a:p>
            <a:pPr marL="476250" lvl="1" indent="-476250">
              <a:buClr>
                <a:srgbClr val="990033"/>
              </a:buClr>
            </a:pPr>
            <a:endParaRPr lang="fr-CH" sz="3200" dirty="0" smtClean="0"/>
          </a:p>
          <a:p>
            <a:pPr marL="476250" lvl="1" indent="-476250">
              <a:buClr>
                <a:srgbClr val="990033"/>
              </a:buClr>
            </a:pPr>
            <a:r>
              <a:rPr lang="fr-CH" sz="3200" dirty="0" smtClean="0"/>
              <a:t>Encourage change </a:t>
            </a:r>
            <a:r>
              <a:rPr lang="fr-CH" sz="3200" dirty="0" smtClean="0">
                <a:solidFill>
                  <a:srgbClr val="C00000"/>
                </a:solidFill>
              </a:rPr>
              <a:t>AND</a:t>
            </a:r>
            <a:r>
              <a:rPr lang="fr-CH" sz="3200" dirty="0" smtClean="0"/>
              <a:t> recognize the good things about NOT CHANGING</a:t>
            </a:r>
          </a:p>
          <a:p>
            <a:pPr lvl="1">
              <a:buNone/>
            </a:pPr>
            <a:endParaRPr lang="fr-CH" dirty="0" smtClean="0"/>
          </a:p>
          <a:p>
            <a:pPr lvl="1">
              <a:buNone/>
            </a:pPr>
            <a:endParaRPr lang="fr-CH" dirty="0" smtClean="0"/>
          </a:p>
          <a:p>
            <a:pPr lvl="1">
              <a:buNone/>
            </a:pPr>
            <a:r>
              <a:rPr lang="fr-CH" dirty="0" smtClean="0"/>
              <a:t>  </a:t>
            </a:r>
          </a:p>
          <a:p>
            <a:pPr lvl="1">
              <a:buNone/>
            </a:pPr>
            <a:endParaRPr lang="fr-CH" dirty="0" smtClean="0"/>
          </a:p>
          <a:p>
            <a:pPr>
              <a:buNone/>
            </a:pPr>
            <a:endParaRPr lang="fr-CH" dirty="0" smtClean="0"/>
          </a:p>
        </p:txBody>
      </p:sp>
      <p:sp>
        <p:nvSpPr>
          <p:cNvPr id="4" name="Rectangle 3"/>
          <p:cNvSpPr/>
          <p:nvPr/>
        </p:nvSpPr>
        <p:spPr bwMode="auto">
          <a:xfrm>
            <a:off x="755576" y="2401368"/>
            <a:ext cx="7056784" cy="1459680"/>
          </a:xfrm>
          <a:prstGeom prst="rect">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Times New Roman" charset="0"/>
            </a:endParaRPr>
          </a:p>
        </p:txBody>
      </p:sp>
      <p:sp>
        <p:nvSpPr>
          <p:cNvPr id="5" name="Espace réservé du pied de page 4"/>
          <p:cNvSpPr>
            <a:spLocks noGrp="1"/>
          </p:cNvSpPr>
          <p:nvPr>
            <p:ph type="ftr" sz="quarter" idx="11"/>
          </p:nvPr>
        </p:nvSpPr>
        <p:spPr/>
        <p:txBody>
          <a:bodyPr/>
          <a:lstStyle/>
          <a:p>
            <a:r>
              <a:rPr lang="fr-FR" smtClean="0"/>
              <a:t>Communication and interviewing skills</a:t>
            </a:r>
            <a:endParaRPr lang="fr-FR" dirty="0"/>
          </a:p>
        </p:txBody>
      </p:sp>
      <p:sp>
        <p:nvSpPr>
          <p:cNvPr id="6" name="Espace réservé du numéro de diapositive 5"/>
          <p:cNvSpPr>
            <a:spLocks noGrp="1"/>
          </p:cNvSpPr>
          <p:nvPr>
            <p:ph type="sldNum" sz="quarter" idx="12"/>
          </p:nvPr>
        </p:nvSpPr>
        <p:spPr/>
        <p:txBody>
          <a:bodyPr/>
          <a:lstStyle/>
          <a:p>
            <a:fld id="{0E2D86FE-E7F8-5B4B-958C-08B8B1A5B05D}" type="slidenum">
              <a:rPr lang="fr-FR" smtClean="0"/>
              <a:pPr/>
              <a:t>45</a:t>
            </a:fld>
            <a:endParaRPr lang="fr-FR" dirty="0"/>
          </a:p>
        </p:txBody>
      </p:sp>
    </p:spTree>
    <p:extLst>
      <p:ext uri="{BB962C8B-B14F-4D97-AF65-F5344CB8AC3E}">
        <p14:creationId xmlns:p14="http://schemas.microsoft.com/office/powerpoint/2010/main" val="1211210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Key points</a:t>
            </a:r>
            <a:endParaRPr lang="fr-FR" dirty="0"/>
          </a:p>
        </p:txBody>
      </p:sp>
      <p:sp>
        <p:nvSpPr>
          <p:cNvPr id="3" name="Espace réservé du contenu 2"/>
          <p:cNvSpPr>
            <a:spLocks noGrp="1"/>
          </p:cNvSpPr>
          <p:nvPr>
            <p:ph idx="1"/>
          </p:nvPr>
        </p:nvSpPr>
        <p:spPr/>
        <p:txBody>
          <a:bodyPr/>
          <a:lstStyle/>
          <a:p>
            <a:pPr>
              <a:buNone/>
            </a:pPr>
            <a:endParaRPr lang="fr-FR" b="1" dirty="0" smtClean="0"/>
          </a:p>
          <a:p>
            <a:r>
              <a:rPr lang="fr-FR" dirty="0" smtClean="0"/>
              <a:t>Ambivalence </a:t>
            </a:r>
            <a:r>
              <a:rPr lang="fr-FR" dirty="0" err="1" smtClean="0"/>
              <a:t>is</a:t>
            </a:r>
            <a:r>
              <a:rPr lang="fr-FR" dirty="0" smtClean="0"/>
              <a:t> NORMAL and part of </a:t>
            </a:r>
            <a:r>
              <a:rPr lang="fr-FR" dirty="0" err="1" smtClean="0"/>
              <a:t>preparation</a:t>
            </a:r>
            <a:r>
              <a:rPr lang="fr-FR" dirty="0" smtClean="0"/>
              <a:t> to change</a:t>
            </a:r>
          </a:p>
          <a:p>
            <a:r>
              <a:rPr lang="fr-FR" dirty="0" smtClean="0"/>
              <a:t>It </a:t>
            </a:r>
            <a:r>
              <a:rPr lang="fr-FR" dirty="0" err="1" smtClean="0"/>
              <a:t>takes</a:t>
            </a:r>
            <a:r>
              <a:rPr lang="fr-FR" dirty="0" smtClean="0"/>
              <a:t> time to change</a:t>
            </a:r>
          </a:p>
          <a:p>
            <a:r>
              <a:rPr lang="fr-FR" dirty="0" smtClean="0"/>
              <a:t>People are </a:t>
            </a:r>
            <a:r>
              <a:rPr lang="fr-FR" dirty="0" err="1" smtClean="0"/>
              <a:t>usually</a:t>
            </a:r>
            <a:r>
              <a:rPr lang="fr-FR" dirty="0" smtClean="0"/>
              <a:t> </a:t>
            </a:r>
            <a:r>
              <a:rPr lang="fr-FR" dirty="0" err="1" smtClean="0"/>
              <a:t>better</a:t>
            </a:r>
            <a:r>
              <a:rPr lang="fr-FR" dirty="0" smtClean="0"/>
              <a:t> </a:t>
            </a:r>
            <a:r>
              <a:rPr lang="fr-FR" dirty="0" err="1" smtClean="0"/>
              <a:t>persuaded</a:t>
            </a:r>
            <a:r>
              <a:rPr lang="fr-FR" dirty="0" smtClean="0"/>
              <a:t> by </a:t>
            </a:r>
            <a:r>
              <a:rPr lang="fr-FR" dirty="0" err="1" smtClean="0"/>
              <a:t>what</a:t>
            </a:r>
            <a:r>
              <a:rPr lang="fr-FR" dirty="0" smtClean="0"/>
              <a:t> </a:t>
            </a:r>
            <a:r>
              <a:rPr lang="fr-FR" dirty="0" err="1" smtClean="0"/>
              <a:t>they</a:t>
            </a:r>
            <a:r>
              <a:rPr lang="fr-FR" dirty="0" smtClean="0"/>
              <a:t> </a:t>
            </a:r>
            <a:r>
              <a:rPr lang="fr-FR" dirty="0" err="1" smtClean="0"/>
              <a:t>hear</a:t>
            </a:r>
            <a:r>
              <a:rPr lang="fr-FR" dirty="0" smtClean="0"/>
              <a:t> </a:t>
            </a:r>
            <a:r>
              <a:rPr lang="fr-FR" dirty="0" err="1" smtClean="0"/>
              <a:t>themselves</a:t>
            </a:r>
            <a:r>
              <a:rPr lang="fr-FR" dirty="0" smtClean="0"/>
              <a:t> </a:t>
            </a:r>
            <a:r>
              <a:rPr lang="fr-FR" dirty="0" err="1" smtClean="0"/>
              <a:t>say</a:t>
            </a:r>
            <a:endParaRPr lang="fr-FR" dirty="0" smtClean="0"/>
          </a:p>
          <a:p>
            <a:pPr>
              <a:buNone/>
            </a:pPr>
            <a:endParaRPr lang="fr-FR" b="1" dirty="0" smtClean="0"/>
          </a:p>
          <a:p>
            <a:pPr>
              <a:buNone/>
            </a:pPr>
            <a:endParaRPr lang="fr-FR" b="1" dirty="0" smtClean="0"/>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
        <p:nvSpPr>
          <p:cNvPr id="5" name="Espace réservé du numéro de diapositive 4"/>
          <p:cNvSpPr>
            <a:spLocks noGrp="1"/>
          </p:cNvSpPr>
          <p:nvPr>
            <p:ph type="sldNum" sz="quarter" idx="12"/>
          </p:nvPr>
        </p:nvSpPr>
        <p:spPr/>
        <p:txBody>
          <a:bodyPr/>
          <a:lstStyle/>
          <a:p>
            <a:fld id="{0E2D86FE-E7F8-5B4B-958C-08B8B1A5B05D}" type="slidenum">
              <a:rPr lang="fr-FR" smtClean="0"/>
              <a:pPr/>
              <a:t>46</a:t>
            </a:fld>
            <a:endParaRPr lang="fr-FR" dirty="0"/>
          </a:p>
        </p:txBody>
      </p:sp>
    </p:spTree>
    <p:extLst>
      <p:ext uri="{BB962C8B-B14F-4D97-AF65-F5344CB8AC3E}">
        <p14:creationId xmlns:p14="http://schemas.microsoft.com/office/powerpoint/2010/main" val="2552490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47</a:t>
            </a:fld>
            <a:endParaRPr lang="en-GB"/>
          </a:p>
        </p:txBody>
      </p:sp>
      <p:sp>
        <p:nvSpPr>
          <p:cNvPr id="2" name="Titre 1"/>
          <p:cNvSpPr>
            <a:spLocks noGrp="1"/>
          </p:cNvSpPr>
          <p:nvPr>
            <p:ph type="title"/>
          </p:nvPr>
        </p:nvSpPr>
        <p:spPr>
          <a:xfrm>
            <a:off x="457200" y="2780928"/>
            <a:ext cx="8060267" cy="1143000"/>
          </a:xfrm>
        </p:spPr>
        <p:txBody>
          <a:bodyPr/>
          <a:lstStyle/>
          <a:p>
            <a:pPr algn="ctr"/>
            <a:r>
              <a:rPr lang="fr-CH" dirty="0" err="1" smtClean="0"/>
              <a:t>Other</a:t>
            </a:r>
            <a:r>
              <a:rPr lang="fr-CH" dirty="0" smtClean="0"/>
              <a:t> MI </a:t>
            </a:r>
            <a:r>
              <a:rPr lang="fr-CH" dirty="0" err="1" smtClean="0"/>
              <a:t>tools</a:t>
            </a:r>
            <a:endParaRPr lang="fr-CH" dirty="0"/>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48</a:t>
            </a:fld>
            <a:endParaRPr lang="en-GB"/>
          </a:p>
        </p:txBody>
      </p:sp>
      <p:sp>
        <p:nvSpPr>
          <p:cNvPr id="2" name="Titre 1"/>
          <p:cNvSpPr>
            <a:spLocks noGrp="1"/>
          </p:cNvSpPr>
          <p:nvPr>
            <p:ph type="title"/>
          </p:nvPr>
        </p:nvSpPr>
        <p:spPr/>
        <p:txBody>
          <a:bodyPr/>
          <a:lstStyle/>
          <a:p>
            <a:r>
              <a:rPr lang="fr-CH" dirty="0" err="1" smtClean="0"/>
              <a:t>Elicit</a:t>
            </a:r>
            <a:r>
              <a:rPr lang="fr-CH" smtClean="0"/>
              <a:t> change Talk</a:t>
            </a:r>
            <a:endParaRPr lang="fr-CH" dirty="0"/>
          </a:p>
        </p:txBody>
      </p:sp>
      <p:sp>
        <p:nvSpPr>
          <p:cNvPr id="45" name="Rectangle 44"/>
          <p:cNvSpPr>
            <a:spLocks noGrp="1" noChangeArrowheads="1"/>
          </p:cNvSpPr>
          <p:nvPr/>
        </p:nvSpPr>
        <p:spPr>
          <a:xfrm>
            <a:off x="517737" y="2790056"/>
            <a:ext cx="798842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r>
              <a:rPr lang="fr-FR" sz="2400" b="1" dirty="0" err="1" smtClean="0">
                <a:solidFill>
                  <a:schemeClr val="tx1">
                    <a:lumMod val="65000"/>
                    <a:lumOff val="35000"/>
                  </a:schemeClr>
                </a:solidFill>
                <a:latin typeface="Corbel"/>
                <a:cs typeface="Corbel"/>
              </a:rPr>
              <a:t>Scales</a:t>
            </a:r>
            <a:r>
              <a:rPr lang="fr-FR" sz="2400" b="1" dirty="0" smtClean="0">
                <a:solidFill>
                  <a:schemeClr val="tx1">
                    <a:lumMod val="65000"/>
                    <a:lumOff val="35000"/>
                  </a:schemeClr>
                </a:solidFill>
                <a:latin typeface="Corbel"/>
                <a:cs typeface="Corbel"/>
              </a:rPr>
              <a:t> (importance-Confidence-intention)</a:t>
            </a:r>
          </a:p>
        </p:txBody>
      </p:sp>
      <p:sp>
        <p:nvSpPr>
          <p:cNvPr id="46" name="Rectangle 45"/>
          <p:cNvSpPr>
            <a:spLocks noGrp="1" noChangeArrowheads="1"/>
          </p:cNvSpPr>
          <p:nvPr/>
        </p:nvSpPr>
        <p:spPr>
          <a:xfrm>
            <a:off x="399131" y="3914055"/>
            <a:ext cx="8107029" cy="1955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err="1" smtClean="0">
                <a:ln>
                  <a:noFill/>
                </a:ln>
                <a:solidFill>
                  <a:sysClr val="windowText" lastClr="000000">
                    <a:lumMod val="95000"/>
                    <a:lumOff val="5000"/>
                  </a:sysClr>
                </a:solidFill>
                <a:effectLst/>
                <a:uLnTx/>
                <a:uFillTx/>
                <a:latin typeface="Corbel"/>
                <a:ea typeface="+mn-ea"/>
                <a:cs typeface="Corbel"/>
              </a:rPr>
              <a:t>After</a:t>
            </a:r>
            <a:r>
              <a:rPr kumimoji="0" lang="fr-FR" sz="2400" b="0" i="0" u="none" strike="noStrike" kern="1200" cap="none" spc="0" normalizeH="0" baseline="0" noProof="0" dirty="0" smtClean="0">
                <a:ln>
                  <a:noFill/>
                </a:ln>
                <a:solidFill>
                  <a:sysClr val="windowText" lastClr="000000">
                    <a:lumMod val="95000"/>
                    <a:lumOff val="5000"/>
                  </a:sysClr>
                </a:solidFill>
                <a:effectLst/>
                <a:uLnTx/>
                <a:uFillTx/>
                <a:latin typeface="Corbel"/>
                <a:ea typeface="+mn-ea"/>
                <a:cs typeface="Corbel"/>
              </a:rPr>
              <a:t> </a:t>
            </a:r>
            <a:r>
              <a:rPr kumimoji="0" lang="fr-FR" sz="2400" b="0" i="0" u="none" strike="noStrike" kern="1200" cap="none" spc="0" normalizeH="0" baseline="0" noProof="0" dirty="0" err="1" smtClean="0">
                <a:ln>
                  <a:noFill/>
                </a:ln>
                <a:solidFill>
                  <a:sysClr val="windowText" lastClr="000000">
                    <a:lumMod val="95000"/>
                    <a:lumOff val="5000"/>
                  </a:sysClr>
                </a:solidFill>
                <a:effectLst/>
                <a:uLnTx/>
                <a:uFillTx/>
                <a:latin typeface="Corbel"/>
                <a:ea typeface="+mn-ea"/>
                <a:cs typeface="Corbel"/>
              </a:rPr>
              <a:t>this</a:t>
            </a:r>
            <a:r>
              <a:rPr kumimoji="0" lang="fr-FR" sz="2400" b="0" i="0" u="none" strike="noStrike" kern="1200" cap="none" spc="0" normalizeH="0" baseline="0" noProof="0" dirty="0" smtClean="0">
                <a:ln>
                  <a:noFill/>
                </a:ln>
                <a:solidFill>
                  <a:sysClr val="windowText" lastClr="000000">
                    <a:lumMod val="95000"/>
                    <a:lumOff val="5000"/>
                  </a:sysClr>
                </a:solidFill>
                <a:effectLst/>
                <a:uLnTx/>
                <a:uFillTx/>
                <a:latin typeface="Corbel"/>
                <a:ea typeface="+mn-ea"/>
                <a:cs typeface="Corbel"/>
              </a:rPr>
              <a:t> discussion, If </a:t>
            </a:r>
            <a:r>
              <a:rPr kumimoji="0" lang="fr-FR" sz="2400" b="0" i="0" u="none" strike="noStrike" kern="1200" cap="none" spc="0" normalizeH="0" baseline="0" noProof="0" dirty="0" err="1" smtClean="0">
                <a:ln>
                  <a:noFill/>
                </a:ln>
                <a:solidFill>
                  <a:sysClr val="windowText" lastClr="000000">
                    <a:lumMod val="95000"/>
                    <a:lumOff val="5000"/>
                  </a:sysClr>
                </a:solidFill>
                <a:effectLst/>
                <a:uLnTx/>
                <a:uFillTx/>
                <a:latin typeface="Corbel"/>
                <a:ea typeface="+mn-ea"/>
                <a:cs typeface="Corbel"/>
              </a:rPr>
              <a:t>you</a:t>
            </a:r>
            <a:r>
              <a:rPr kumimoji="0" lang="fr-FR" sz="2400" b="0" i="0" u="none" strike="noStrike" kern="1200" cap="none" spc="0" normalizeH="0" baseline="0" noProof="0" dirty="0" smtClean="0">
                <a:ln>
                  <a:noFill/>
                </a:ln>
                <a:solidFill>
                  <a:sysClr val="windowText" lastClr="000000">
                    <a:lumMod val="95000"/>
                    <a:lumOff val="5000"/>
                  </a:sysClr>
                </a:solidFill>
                <a:effectLst/>
                <a:uLnTx/>
                <a:uFillTx/>
                <a:latin typeface="Corbel"/>
                <a:ea typeface="+mn-ea"/>
                <a:cs typeface="Corbel"/>
              </a:rPr>
              <a:t> </a:t>
            </a:r>
            <a:r>
              <a:rPr kumimoji="0" lang="fr-FR" sz="2400" b="0" i="0" u="none" strike="noStrike" kern="1200" cap="none" spc="0" normalizeH="0" baseline="0" noProof="0" dirty="0" err="1" smtClean="0">
                <a:ln>
                  <a:noFill/>
                </a:ln>
                <a:solidFill>
                  <a:sysClr val="windowText" lastClr="000000">
                    <a:lumMod val="95000"/>
                    <a:lumOff val="5000"/>
                  </a:sysClr>
                </a:solidFill>
                <a:effectLst/>
                <a:uLnTx/>
                <a:uFillTx/>
                <a:latin typeface="Corbel"/>
                <a:ea typeface="+mn-ea"/>
                <a:cs typeface="Corbel"/>
              </a:rPr>
              <a:t>had</a:t>
            </a:r>
            <a:r>
              <a:rPr kumimoji="0" lang="fr-FR" sz="2400" b="0" i="0" u="none" strike="noStrike" kern="1200" cap="none" spc="0" normalizeH="0" baseline="0" noProof="0" dirty="0" smtClean="0">
                <a:ln>
                  <a:noFill/>
                </a:ln>
                <a:solidFill>
                  <a:sysClr val="windowText" lastClr="000000">
                    <a:lumMod val="95000"/>
                    <a:lumOff val="5000"/>
                  </a:sysClr>
                </a:solidFill>
                <a:effectLst/>
                <a:uLnTx/>
                <a:uFillTx/>
                <a:latin typeface="Corbel"/>
                <a:ea typeface="+mn-ea"/>
                <a:cs typeface="Corbel"/>
              </a:rPr>
              <a:t> to </a:t>
            </a:r>
            <a:r>
              <a:rPr kumimoji="0" lang="fr-FR" sz="2400" b="0" i="0" u="none" strike="noStrike" kern="1200" cap="none" spc="0" normalizeH="0" baseline="0" noProof="0" dirty="0" err="1" smtClean="0">
                <a:ln>
                  <a:noFill/>
                </a:ln>
                <a:solidFill>
                  <a:sysClr val="windowText" lastClr="000000">
                    <a:lumMod val="95000"/>
                    <a:lumOff val="5000"/>
                  </a:sysClr>
                </a:solidFill>
                <a:effectLst/>
                <a:uLnTx/>
                <a:uFillTx/>
                <a:latin typeface="Corbel"/>
                <a:ea typeface="+mn-ea"/>
                <a:cs typeface="Corbel"/>
              </a:rPr>
              <a:t>decide</a:t>
            </a:r>
            <a:r>
              <a:rPr kumimoji="0" lang="fr-FR" sz="2400" b="0" i="0" u="none" strike="noStrike" kern="1200" cap="none" spc="0" normalizeH="0" baseline="0" noProof="0" dirty="0" smtClean="0">
                <a:ln>
                  <a:noFill/>
                </a:ln>
                <a:solidFill>
                  <a:sysClr val="windowText" lastClr="000000">
                    <a:lumMod val="95000"/>
                    <a:lumOff val="5000"/>
                  </a:sysClr>
                </a:solidFill>
                <a:effectLst/>
                <a:uLnTx/>
                <a:uFillTx/>
                <a:latin typeface="Corbel"/>
                <a:ea typeface="+mn-ea"/>
                <a:cs typeface="Corbel"/>
              </a:rPr>
              <a:t> (</a:t>
            </a:r>
            <a:r>
              <a:rPr kumimoji="0" lang="fr-FR" sz="2400" b="0" i="0" u="none" strike="noStrike" kern="1200" cap="none" spc="0" normalizeH="0" baseline="0" noProof="0" dirty="0" err="1" smtClean="0">
                <a:ln>
                  <a:noFill/>
                </a:ln>
                <a:solidFill>
                  <a:sysClr val="windowText" lastClr="000000">
                    <a:lumMod val="95000"/>
                    <a:lumOff val="5000"/>
                  </a:sysClr>
                </a:solidFill>
                <a:effectLst/>
                <a:uLnTx/>
                <a:uFillTx/>
                <a:latin typeface="Corbel"/>
                <a:ea typeface="+mn-ea"/>
                <a:cs typeface="Corbel"/>
              </a:rPr>
              <a:t>your</a:t>
            </a:r>
            <a:r>
              <a:rPr kumimoji="0" lang="fr-FR" sz="2400" b="0" i="0" u="none" strike="noStrike" kern="1200" cap="none" spc="0" normalizeH="0" baseline="0" noProof="0" dirty="0" smtClean="0">
                <a:ln>
                  <a:noFill/>
                </a:ln>
                <a:solidFill>
                  <a:sysClr val="windowText" lastClr="000000">
                    <a:lumMod val="95000"/>
                    <a:lumOff val="5000"/>
                  </a:sysClr>
                </a:solidFill>
                <a:effectLst/>
                <a:uLnTx/>
                <a:uFillTx/>
                <a:latin typeface="Corbel"/>
                <a:ea typeface="+mn-ea"/>
                <a:cs typeface="Corbel"/>
              </a:rPr>
              <a:t> intention to change about </a:t>
            </a:r>
            <a:r>
              <a:rPr kumimoji="0" lang="fr-FR" sz="2400" b="0" i="0" u="none" strike="noStrike" kern="1200" cap="none" spc="0" normalizeH="0" baseline="0" noProof="0" dirty="0" err="1" smtClean="0">
                <a:ln>
                  <a:noFill/>
                </a:ln>
                <a:solidFill>
                  <a:sysClr val="windowText" lastClr="000000">
                    <a:lumMod val="95000"/>
                    <a:lumOff val="5000"/>
                  </a:sysClr>
                </a:solidFill>
                <a:effectLst/>
                <a:uLnTx/>
                <a:uFillTx/>
                <a:latin typeface="Corbel"/>
                <a:ea typeface="+mn-ea"/>
                <a:cs typeface="Corbel"/>
              </a:rPr>
              <a:t>your</a:t>
            </a:r>
            <a:r>
              <a:rPr kumimoji="0" lang="fr-FR" sz="2400" b="0" i="0" u="none" strike="noStrike" kern="1200" cap="none" spc="0" normalizeH="0" baseline="0" noProof="0" dirty="0" smtClean="0">
                <a:ln>
                  <a:noFill/>
                </a:ln>
                <a:solidFill>
                  <a:sysClr val="windowText" lastClr="000000">
                    <a:lumMod val="95000"/>
                    <a:lumOff val="5000"/>
                  </a:sysClr>
                </a:solidFill>
                <a:effectLst/>
                <a:uLnTx/>
                <a:uFillTx/>
                <a:latin typeface="Corbel"/>
                <a:ea typeface="+mn-ea"/>
                <a:cs typeface="Corbel"/>
              </a:rPr>
              <a:t> cannabis </a:t>
            </a:r>
            <a:r>
              <a:rPr kumimoji="0" lang="fr-FR" sz="2400" b="0" i="0" u="none" strike="noStrike" kern="1200" cap="none" spc="0" normalizeH="0" baseline="0" noProof="0" dirty="0" err="1" smtClean="0">
                <a:ln>
                  <a:noFill/>
                </a:ln>
                <a:solidFill>
                  <a:sysClr val="windowText" lastClr="000000">
                    <a:lumMod val="95000"/>
                    <a:lumOff val="5000"/>
                  </a:sysClr>
                </a:solidFill>
                <a:effectLst/>
                <a:uLnTx/>
                <a:uFillTx/>
                <a:latin typeface="Corbel"/>
                <a:ea typeface="+mn-ea"/>
                <a:cs typeface="Corbel"/>
              </a:rPr>
              <a:t>intake</a:t>
            </a:r>
            <a:r>
              <a:rPr kumimoji="0" lang="fr-FR" sz="2400" b="0" i="0" u="none" strike="noStrike" kern="1200" cap="none" spc="0" normalizeH="0" baseline="0" noProof="0" dirty="0" smtClean="0">
                <a:ln>
                  <a:noFill/>
                </a:ln>
                <a:solidFill>
                  <a:sysClr val="windowText" lastClr="000000">
                    <a:lumMod val="95000"/>
                    <a:lumOff val="5000"/>
                  </a:sysClr>
                </a:solidFill>
                <a:effectLst/>
                <a:uLnTx/>
                <a:uFillTx/>
                <a:latin typeface="Corbel"/>
                <a:ea typeface="+mn-ea"/>
                <a:cs typeface="Corbel"/>
              </a:rPr>
              <a:t>)  :</a:t>
            </a:r>
          </a:p>
          <a:p>
            <a:pPr fontAlgn="auto">
              <a:spcAft>
                <a:spcPts val="0"/>
              </a:spcAft>
              <a:defRPr/>
            </a:pPr>
            <a:r>
              <a:rPr kumimoji="0" lang="fr-FR" sz="2400" b="0" i="1" u="none" strike="noStrike" kern="1200" cap="none" spc="0" normalizeH="0" baseline="0" noProof="0" dirty="0" err="1" smtClean="0">
                <a:ln>
                  <a:noFill/>
                </a:ln>
                <a:solidFill>
                  <a:sysClr val="windowText" lastClr="000000">
                    <a:lumMod val="95000"/>
                    <a:lumOff val="5000"/>
                  </a:sysClr>
                </a:solidFill>
                <a:effectLst/>
                <a:uLnTx/>
                <a:uFillTx/>
                <a:latin typeface="Corbel"/>
                <a:cs typeface="Corbel"/>
              </a:rPr>
              <a:t>Where</a:t>
            </a:r>
            <a:r>
              <a:rPr kumimoji="0" lang="fr-FR" sz="2400" b="0" i="1" u="none" strike="noStrike" kern="1200" cap="none" spc="0" normalizeH="0" baseline="0" noProof="0" dirty="0" smtClean="0">
                <a:ln>
                  <a:noFill/>
                </a:ln>
                <a:solidFill>
                  <a:sysClr val="windowText" lastClr="000000">
                    <a:lumMod val="95000"/>
                    <a:lumOff val="5000"/>
                  </a:sysClr>
                </a:solidFill>
                <a:effectLst/>
                <a:uLnTx/>
                <a:uFillTx/>
                <a:latin typeface="Corbel"/>
                <a:cs typeface="Corbel"/>
              </a:rPr>
              <a:t> </a:t>
            </a:r>
            <a:r>
              <a:rPr kumimoji="0" lang="fr-FR" sz="2400" b="0" i="1" u="none" strike="noStrike" kern="1200" cap="none" spc="0" normalizeH="0" baseline="0" noProof="0" dirty="0" err="1" smtClean="0">
                <a:ln>
                  <a:noFill/>
                </a:ln>
                <a:solidFill>
                  <a:sysClr val="windowText" lastClr="000000">
                    <a:lumMod val="95000"/>
                    <a:lumOff val="5000"/>
                  </a:sysClr>
                </a:solidFill>
                <a:effectLst/>
                <a:uLnTx/>
                <a:uFillTx/>
                <a:latin typeface="Corbel"/>
                <a:cs typeface="Corbel"/>
              </a:rPr>
              <a:t>would</a:t>
            </a:r>
            <a:r>
              <a:rPr kumimoji="0" lang="fr-FR" sz="2400" b="0" i="1" u="none" strike="noStrike" kern="1200" cap="none" spc="0" normalizeH="0" baseline="0" noProof="0" dirty="0" smtClean="0">
                <a:ln>
                  <a:noFill/>
                </a:ln>
                <a:solidFill>
                  <a:sysClr val="windowText" lastClr="000000">
                    <a:lumMod val="95000"/>
                    <a:lumOff val="5000"/>
                  </a:sysClr>
                </a:solidFill>
                <a:effectLst/>
                <a:uLnTx/>
                <a:uFillTx/>
                <a:latin typeface="Corbel"/>
                <a:cs typeface="Corbel"/>
              </a:rPr>
              <a:t> </a:t>
            </a:r>
            <a:r>
              <a:rPr kumimoji="0" lang="fr-FR" sz="2400" b="0" i="1" u="none" strike="noStrike" kern="1200" cap="none" spc="0" normalizeH="0" baseline="0" noProof="0" dirty="0" err="1" smtClean="0">
                <a:ln>
                  <a:noFill/>
                </a:ln>
                <a:solidFill>
                  <a:sysClr val="windowText" lastClr="000000">
                    <a:lumMod val="95000"/>
                    <a:lumOff val="5000"/>
                  </a:sysClr>
                </a:solidFill>
                <a:effectLst/>
                <a:uLnTx/>
                <a:uFillTx/>
                <a:latin typeface="Corbel"/>
                <a:cs typeface="Corbel"/>
              </a:rPr>
              <a:t>you</a:t>
            </a:r>
            <a:r>
              <a:rPr kumimoji="0" lang="fr-FR" sz="2400" b="0" i="1" u="none" strike="noStrike" kern="1200" cap="none" spc="0" normalizeH="0" baseline="0" noProof="0" dirty="0" smtClean="0">
                <a:ln>
                  <a:noFill/>
                </a:ln>
                <a:solidFill>
                  <a:sysClr val="windowText" lastClr="000000">
                    <a:lumMod val="95000"/>
                    <a:lumOff val="5000"/>
                  </a:sysClr>
                </a:solidFill>
                <a:effectLst/>
                <a:uLnTx/>
                <a:uFillTx/>
                <a:latin typeface="Corbel"/>
                <a:cs typeface="Corbel"/>
              </a:rPr>
              <a:t> put </a:t>
            </a:r>
            <a:r>
              <a:rPr kumimoji="0" lang="fr-FR" sz="2400" b="0" i="1" u="none" strike="noStrike" kern="1200" cap="none" spc="0" normalizeH="0" baseline="0" noProof="0" dirty="0" err="1" smtClean="0">
                <a:ln>
                  <a:noFill/>
                </a:ln>
                <a:solidFill>
                  <a:sysClr val="windowText" lastClr="000000">
                    <a:lumMod val="95000"/>
                    <a:lumOff val="5000"/>
                  </a:sysClr>
                </a:solidFill>
                <a:effectLst/>
                <a:uLnTx/>
                <a:uFillTx/>
                <a:latin typeface="Corbel"/>
                <a:cs typeface="Corbel"/>
              </a:rPr>
              <a:t>yourself</a:t>
            </a:r>
            <a:r>
              <a:rPr kumimoji="0" lang="fr-FR" sz="2400" b="0" i="1" u="none" strike="noStrike" kern="1200" cap="none" spc="0" normalizeH="0" baseline="0" noProof="0" dirty="0" smtClean="0">
                <a:ln>
                  <a:noFill/>
                </a:ln>
                <a:solidFill>
                  <a:sysClr val="windowText" lastClr="000000">
                    <a:lumMod val="95000"/>
                    <a:lumOff val="5000"/>
                  </a:sysClr>
                </a:solidFill>
                <a:effectLst/>
                <a:uLnTx/>
                <a:uFillTx/>
                <a:latin typeface="Corbel"/>
                <a:cs typeface="Corbel"/>
              </a:rPr>
              <a:t> on a </a:t>
            </a:r>
            <a:r>
              <a:rPr kumimoji="0" lang="fr-FR" sz="2400" b="0" i="1" u="none" strike="noStrike" kern="1200" cap="none" spc="0" normalizeH="0" baseline="0" noProof="0" dirty="0" err="1" smtClean="0">
                <a:ln>
                  <a:noFill/>
                </a:ln>
                <a:solidFill>
                  <a:sysClr val="windowText" lastClr="000000">
                    <a:lumMod val="95000"/>
                    <a:lumOff val="5000"/>
                  </a:sysClr>
                </a:solidFill>
                <a:effectLst/>
                <a:uLnTx/>
                <a:uFillTx/>
                <a:latin typeface="Corbel"/>
                <a:cs typeface="Corbel"/>
              </a:rPr>
              <a:t>scale</a:t>
            </a:r>
            <a:r>
              <a:rPr kumimoji="0" lang="fr-FR" sz="2400" b="0" i="1" u="none" strike="noStrike" kern="1200" cap="none" spc="0" normalizeH="0" baseline="0" noProof="0" dirty="0" smtClean="0">
                <a:ln>
                  <a:noFill/>
                </a:ln>
                <a:solidFill>
                  <a:sysClr val="windowText" lastClr="000000">
                    <a:lumMod val="95000"/>
                    <a:lumOff val="5000"/>
                  </a:sysClr>
                </a:solidFill>
                <a:effectLst/>
                <a:uLnTx/>
                <a:uFillTx/>
                <a:latin typeface="Corbel"/>
                <a:cs typeface="Corbel"/>
              </a:rPr>
              <a:t> </a:t>
            </a:r>
            <a:r>
              <a:rPr kumimoji="0" lang="fr-FR" sz="2400" b="0" i="1" u="none" strike="noStrike" kern="1200" cap="none" spc="0" normalizeH="0" baseline="0" noProof="0" dirty="0" err="1" smtClean="0">
                <a:ln>
                  <a:noFill/>
                </a:ln>
                <a:solidFill>
                  <a:sysClr val="windowText" lastClr="000000">
                    <a:lumMod val="95000"/>
                    <a:lumOff val="5000"/>
                  </a:sysClr>
                </a:solidFill>
                <a:effectLst/>
                <a:uLnTx/>
                <a:uFillTx/>
                <a:latin typeface="Corbel"/>
                <a:cs typeface="Corbel"/>
              </a:rPr>
              <a:t>from</a:t>
            </a:r>
            <a:r>
              <a:rPr kumimoji="0" lang="fr-FR" sz="2400" b="0" i="1" u="none" strike="noStrike" kern="1200" cap="none" spc="0" normalizeH="0" baseline="0" noProof="0" dirty="0" smtClean="0">
                <a:ln>
                  <a:noFill/>
                </a:ln>
                <a:solidFill>
                  <a:sysClr val="windowText" lastClr="000000">
                    <a:lumMod val="95000"/>
                    <a:lumOff val="5000"/>
                  </a:sysClr>
                </a:solidFill>
                <a:effectLst/>
                <a:uLnTx/>
                <a:uFillTx/>
                <a:latin typeface="Corbel"/>
                <a:cs typeface="Corbel"/>
              </a:rPr>
              <a:t> 1 to 10</a:t>
            </a:r>
            <a:r>
              <a:rPr lang="fr-FR" sz="2400" i="1" dirty="0" smtClean="0">
                <a:solidFill>
                  <a:sysClr val="windowText" lastClr="000000">
                    <a:lumMod val="95000"/>
                    <a:lumOff val="5000"/>
                  </a:sysClr>
                </a:solidFill>
                <a:latin typeface="Corbel"/>
                <a:cs typeface="Corbel"/>
              </a:rPr>
              <a:t>, </a:t>
            </a:r>
            <a:r>
              <a:rPr kumimoji="0" lang="fr-FR" sz="2400" b="0" i="1" u="none" strike="noStrike" kern="1200" cap="none" spc="0" normalizeH="0" baseline="0" noProof="0" dirty="0" smtClean="0">
                <a:ln>
                  <a:noFill/>
                </a:ln>
                <a:solidFill>
                  <a:sysClr val="windowText" lastClr="000000"/>
                </a:solidFill>
                <a:effectLst/>
                <a:uLnTx/>
                <a:uFillTx/>
                <a:latin typeface="Corbel"/>
                <a:cs typeface="Corbel"/>
              </a:rPr>
              <a:t>1  I </a:t>
            </a:r>
            <a:r>
              <a:rPr kumimoji="0" lang="fr-FR" sz="2400" b="0" i="1" u="none" strike="noStrike" kern="1200" cap="none" spc="0" normalizeH="0" baseline="0" noProof="0" dirty="0" err="1" smtClean="0">
                <a:ln>
                  <a:noFill/>
                </a:ln>
                <a:solidFill>
                  <a:sysClr val="windowText" lastClr="000000"/>
                </a:solidFill>
                <a:effectLst/>
                <a:uLnTx/>
                <a:uFillTx/>
                <a:latin typeface="Corbel"/>
                <a:cs typeface="Corbel"/>
              </a:rPr>
              <a:t>will</a:t>
            </a:r>
            <a:r>
              <a:rPr kumimoji="0" lang="fr-FR" sz="2400" b="0" i="1" u="none" strike="noStrike" kern="1200" cap="none" spc="0" normalizeH="0" baseline="0" noProof="0" dirty="0" smtClean="0">
                <a:ln>
                  <a:noFill/>
                </a:ln>
                <a:solidFill>
                  <a:sysClr val="windowText" lastClr="000000"/>
                </a:solidFill>
                <a:effectLst/>
                <a:uLnTx/>
                <a:uFillTx/>
                <a:latin typeface="Corbel"/>
                <a:cs typeface="Corbel"/>
              </a:rPr>
              <a:t> </a:t>
            </a:r>
            <a:r>
              <a:rPr kumimoji="0" lang="fr-FR" sz="2400" b="0" i="1" u="none" strike="noStrike" kern="1200" cap="none" spc="0" normalizeH="0" baseline="0" noProof="0" dirty="0" err="1" smtClean="0">
                <a:ln>
                  <a:noFill/>
                </a:ln>
                <a:solidFill>
                  <a:sysClr val="windowText" lastClr="000000"/>
                </a:solidFill>
                <a:effectLst/>
                <a:uLnTx/>
                <a:uFillTx/>
                <a:latin typeface="Corbel"/>
                <a:cs typeface="Corbel"/>
              </a:rPr>
              <a:t>never</a:t>
            </a:r>
            <a:r>
              <a:rPr kumimoji="0" lang="fr-FR" sz="2400" b="0" i="1" u="none" strike="noStrike" kern="1200" cap="none" spc="0" normalizeH="0" baseline="0" noProof="0" dirty="0" smtClean="0">
                <a:ln>
                  <a:noFill/>
                </a:ln>
                <a:solidFill>
                  <a:sysClr val="windowText" lastClr="000000"/>
                </a:solidFill>
                <a:effectLst/>
                <a:uLnTx/>
                <a:uFillTx/>
                <a:latin typeface="Corbel"/>
                <a:cs typeface="Corbel"/>
              </a:rPr>
              <a:t> </a:t>
            </a:r>
            <a:r>
              <a:rPr kumimoji="0" lang="fr-FR" sz="2400" b="0" i="1" u="none" strike="noStrike" kern="1200" cap="none" spc="0" normalizeH="0" baseline="0" noProof="0" dirty="0" err="1" smtClean="0">
                <a:ln>
                  <a:noFill/>
                </a:ln>
                <a:solidFill>
                  <a:sysClr val="windowText" lastClr="000000"/>
                </a:solidFill>
                <a:effectLst/>
                <a:uLnTx/>
                <a:uFillTx/>
                <a:latin typeface="Corbel"/>
                <a:cs typeface="Corbel"/>
              </a:rPr>
              <a:t>quit</a:t>
            </a:r>
            <a:r>
              <a:rPr kumimoji="0" lang="fr-FR" sz="2400" b="0" i="1" u="none" strike="noStrike" kern="1200" cap="none" spc="0" normalizeH="0" baseline="0" noProof="0" dirty="0" smtClean="0">
                <a:ln>
                  <a:noFill/>
                </a:ln>
                <a:solidFill>
                  <a:sysClr val="windowText" lastClr="000000"/>
                </a:solidFill>
                <a:effectLst/>
                <a:uLnTx/>
                <a:uFillTx/>
                <a:latin typeface="Corbel"/>
                <a:cs typeface="Corbel"/>
              </a:rPr>
              <a:t> and 10  </a:t>
            </a:r>
            <a:r>
              <a:rPr kumimoji="0" lang="fr-FR" sz="2400" b="0" i="1" u="none" strike="noStrike" kern="1200" cap="none" spc="0" normalizeH="0" baseline="0" noProof="0" dirty="0" err="1" smtClean="0">
                <a:ln>
                  <a:noFill/>
                </a:ln>
                <a:solidFill>
                  <a:sysClr val="windowText" lastClr="000000">
                    <a:lumMod val="95000"/>
                    <a:lumOff val="5000"/>
                  </a:sysClr>
                </a:solidFill>
                <a:effectLst/>
                <a:uLnTx/>
                <a:uFillTx/>
                <a:latin typeface="Corbel"/>
                <a:cs typeface="Corbel"/>
              </a:rPr>
              <a:t>Today</a:t>
            </a:r>
            <a:r>
              <a:rPr kumimoji="0" lang="fr-FR" sz="2400" b="0" i="1" u="none" strike="noStrike" kern="1200" cap="none" spc="0" normalizeH="0" baseline="0" noProof="0" dirty="0" smtClean="0">
                <a:ln>
                  <a:noFill/>
                </a:ln>
                <a:solidFill>
                  <a:sysClr val="windowText" lastClr="000000">
                    <a:lumMod val="95000"/>
                    <a:lumOff val="5000"/>
                  </a:sysClr>
                </a:solidFill>
                <a:effectLst/>
                <a:uLnTx/>
                <a:uFillTx/>
                <a:latin typeface="Corbel"/>
                <a:cs typeface="Corbel"/>
              </a:rPr>
              <a:t> I </a:t>
            </a:r>
            <a:r>
              <a:rPr kumimoji="0" lang="fr-FR" sz="2400" b="0" i="1" u="none" strike="noStrike" kern="1200" cap="none" spc="0" normalizeH="0" baseline="0" noProof="0" dirty="0" err="1" smtClean="0">
                <a:ln>
                  <a:noFill/>
                </a:ln>
                <a:solidFill>
                  <a:sysClr val="windowText" lastClr="000000">
                    <a:lumMod val="95000"/>
                    <a:lumOff val="5000"/>
                  </a:sysClr>
                </a:solidFill>
                <a:effectLst/>
                <a:uLnTx/>
                <a:uFillTx/>
                <a:latin typeface="Corbel"/>
                <a:cs typeface="Corbel"/>
              </a:rPr>
              <a:t>quit</a:t>
            </a:r>
            <a:r>
              <a:rPr kumimoji="0" lang="fr-FR" sz="2400" b="0" i="1" u="none" strike="noStrike" kern="1200" cap="none" spc="0" normalizeH="0" baseline="0" noProof="0" dirty="0" smtClean="0">
                <a:ln>
                  <a:noFill/>
                </a:ln>
                <a:solidFill>
                  <a:sysClr val="windowText" lastClr="000000">
                    <a:lumMod val="95000"/>
                    <a:lumOff val="5000"/>
                  </a:sysClr>
                </a:solidFill>
                <a:effectLst/>
                <a:uLnTx/>
                <a:uFillTx/>
                <a:latin typeface="Corbel"/>
                <a:cs typeface="Corbel"/>
              </a:rPr>
              <a:t> ?</a:t>
            </a:r>
          </a:p>
        </p:txBody>
      </p:sp>
      <p:grpSp>
        <p:nvGrpSpPr>
          <p:cNvPr id="4" name="Group 20"/>
          <p:cNvGrpSpPr>
            <a:grpSpLocks/>
          </p:cNvGrpSpPr>
          <p:nvPr/>
        </p:nvGrpSpPr>
        <p:grpSpPr bwMode="auto">
          <a:xfrm>
            <a:off x="251520" y="1916832"/>
            <a:ext cx="8561731" cy="599383"/>
            <a:chOff x="-157" y="3024"/>
            <a:chExt cx="5773" cy="1304"/>
          </a:xfrm>
        </p:grpSpPr>
        <p:sp>
          <p:nvSpPr>
            <p:cNvPr id="49" name="Line 4"/>
            <p:cNvSpPr>
              <a:spLocks noChangeShapeType="1"/>
            </p:cNvSpPr>
            <p:nvPr/>
          </p:nvSpPr>
          <p:spPr bwMode="auto">
            <a:xfrm>
              <a:off x="480" y="3408"/>
              <a:ext cx="4800" cy="0"/>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50" name="Text Box 5"/>
            <p:cNvSpPr txBox="1">
              <a:spLocks noChangeArrowheads="1"/>
            </p:cNvSpPr>
            <p:nvPr/>
          </p:nvSpPr>
          <p:spPr bwMode="auto">
            <a:xfrm>
              <a:off x="384" y="3024"/>
              <a:ext cx="219" cy="80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a:ln>
                    <a:noFill/>
                  </a:ln>
                  <a:solidFill>
                    <a:sysClr val="windowText" lastClr="000000"/>
                  </a:solidFill>
                  <a:effectLst/>
                  <a:uLnTx/>
                  <a:uFillTx/>
                  <a:latin typeface="Corbel"/>
                  <a:ea typeface="+mn-ea"/>
                  <a:cs typeface="Corbel"/>
                </a:rPr>
                <a:t>0</a:t>
              </a:r>
              <a:endParaRPr kumimoji="0" lang="fr-FR"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51" name="Text Box 6"/>
            <p:cNvSpPr txBox="1">
              <a:spLocks noChangeArrowheads="1"/>
            </p:cNvSpPr>
            <p:nvPr/>
          </p:nvSpPr>
          <p:spPr bwMode="auto">
            <a:xfrm>
              <a:off x="5248" y="3024"/>
              <a:ext cx="319" cy="80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ysClr val="windowText" lastClr="000000"/>
                  </a:solidFill>
                  <a:effectLst/>
                  <a:uLnTx/>
                  <a:uFillTx/>
                  <a:latin typeface="Corbel"/>
                  <a:ea typeface="+mn-ea"/>
                  <a:cs typeface="Corbel"/>
                </a:rPr>
                <a:t>10</a:t>
              </a:r>
              <a:endParaRPr kumimoji="0" lang="fr-FR" sz="1800" b="0" i="0" u="none" strike="noStrike" kern="1200" cap="none" spc="0" normalizeH="0" baseline="0" noProof="0" dirty="0">
                <a:ln>
                  <a:noFill/>
                </a:ln>
                <a:solidFill>
                  <a:sysClr val="windowText" lastClr="000000"/>
                </a:solidFill>
                <a:effectLst/>
                <a:uLnTx/>
                <a:uFillTx/>
                <a:latin typeface="Corbel"/>
                <a:ea typeface="+mn-ea"/>
                <a:cs typeface="Corbel"/>
              </a:endParaRPr>
            </a:p>
          </p:txBody>
        </p:sp>
        <p:sp>
          <p:nvSpPr>
            <p:cNvPr id="52" name="Line 7"/>
            <p:cNvSpPr>
              <a:spLocks noChangeShapeType="1"/>
            </p:cNvSpPr>
            <p:nvPr/>
          </p:nvSpPr>
          <p:spPr bwMode="auto">
            <a:xfrm>
              <a:off x="48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53" name="Line 8"/>
            <p:cNvSpPr>
              <a:spLocks noChangeShapeType="1"/>
            </p:cNvSpPr>
            <p:nvPr/>
          </p:nvSpPr>
          <p:spPr bwMode="auto">
            <a:xfrm>
              <a:off x="528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54" name="Line 9"/>
            <p:cNvSpPr>
              <a:spLocks noChangeShapeType="1"/>
            </p:cNvSpPr>
            <p:nvPr/>
          </p:nvSpPr>
          <p:spPr bwMode="auto">
            <a:xfrm>
              <a:off x="288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55" name="Line 10"/>
            <p:cNvSpPr>
              <a:spLocks noChangeShapeType="1"/>
            </p:cNvSpPr>
            <p:nvPr/>
          </p:nvSpPr>
          <p:spPr bwMode="auto">
            <a:xfrm>
              <a:off x="96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56" name="Line 11"/>
            <p:cNvSpPr>
              <a:spLocks noChangeShapeType="1"/>
            </p:cNvSpPr>
            <p:nvPr/>
          </p:nvSpPr>
          <p:spPr bwMode="auto">
            <a:xfrm>
              <a:off x="144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57" name="Line 12"/>
            <p:cNvSpPr>
              <a:spLocks noChangeShapeType="1"/>
            </p:cNvSpPr>
            <p:nvPr/>
          </p:nvSpPr>
          <p:spPr bwMode="auto">
            <a:xfrm>
              <a:off x="192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58" name="Line 13"/>
            <p:cNvSpPr>
              <a:spLocks noChangeShapeType="1"/>
            </p:cNvSpPr>
            <p:nvPr/>
          </p:nvSpPr>
          <p:spPr bwMode="auto">
            <a:xfrm>
              <a:off x="240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59" name="Line 14"/>
            <p:cNvSpPr>
              <a:spLocks noChangeShapeType="1"/>
            </p:cNvSpPr>
            <p:nvPr/>
          </p:nvSpPr>
          <p:spPr bwMode="auto">
            <a:xfrm>
              <a:off x="336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60" name="Line 15"/>
            <p:cNvSpPr>
              <a:spLocks noChangeShapeType="1"/>
            </p:cNvSpPr>
            <p:nvPr/>
          </p:nvSpPr>
          <p:spPr bwMode="auto">
            <a:xfrm>
              <a:off x="384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61" name="Line 16"/>
            <p:cNvSpPr>
              <a:spLocks noChangeShapeType="1"/>
            </p:cNvSpPr>
            <p:nvPr/>
          </p:nvSpPr>
          <p:spPr bwMode="auto">
            <a:xfrm>
              <a:off x="432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62" name="Line 17"/>
            <p:cNvSpPr>
              <a:spLocks noChangeShapeType="1"/>
            </p:cNvSpPr>
            <p:nvPr/>
          </p:nvSpPr>
          <p:spPr bwMode="auto">
            <a:xfrm>
              <a:off x="4800" y="3360"/>
              <a:ext cx="0" cy="96"/>
            </a:xfrm>
            <a:prstGeom prst="line">
              <a:avLst/>
            </a:prstGeom>
            <a:noFill/>
            <a:ln w="9525">
              <a:solidFill>
                <a:sysClr val="windowText" lastClr="000000"/>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ysClr val="windowText" lastClr="000000"/>
                </a:solidFill>
                <a:effectLst/>
                <a:uLnTx/>
                <a:uFillTx/>
                <a:latin typeface="Corbel"/>
                <a:ea typeface="+mn-ea"/>
                <a:cs typeface="Corbel"/>
              </a:endParaRPr>
            </a:p>
          </p:txBody>
        </p:sp>
        <p:sp>
          <p:nvSpPr>
            <p:cNvPr id="63" name="Text Box 18"/>
            <p:cNvSpPr txBox="1">
              <a:spLocks noChangeArrowheads="1"/>
            </p:cNvSpPr>
            <p:nvPr/>
          </p:nvSpPr>
          <p:spPr bwMode="auto">
            <a:xfrm>
              <a:off x="-157" y="3591"/>
              <a:ext cx="1244" cy="73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600" b="0" i="0" u="none" strike="noStrike" kern="1200" cap="none" spc="0" normalizeH="0" baseline="0" noProof="0" dirty="0">
                  <a:ln>
                    <a:noFill/>
                  </a:ln>
                  <a:solidFill>
                    <a:sysClr val="windowText" lastClr="000000"/>
                  </a:solidFill>
                  <a:effectLst/>
                  <a:uLnTx/>
                  <a:uFillTx/>
                  <a:latin typeface="Corbel"/>
                  <a:ea typeface="+mn-ea"/>
                  <a:cs typeface="Corbel"/>
                </a:rPr>
                <a:t>Not ready at all</a:t>
              </a:r>
              <a:endParaRPr kumimoji="0" lang="fr-FR" sz="1600" b="0" i="0" u="none" strike="noStrike" kern="1200" cap="none" spc="0" normalizeH="0" baseline="0" noProof="0" dirty="0">
                <a:ln>
                  <a:noFill/>
                </a:ln>
                <a:solidFill>
                  <a:sysClr val="windowText" lastClr="000000"/>
                </a:solidFill>
                <a:effectLst/>
                <a:uLnTx/>
                <a:uFillTx/>
                <a:latin typeface="Corbel"/>
                <a:ea typeface="+mn-ea"/>
                <a:cs typeface="Corbel"/>
              </a:endParaRPr>
            </a:p>
          </p:txBody>
        </p:sp>
        <p:sp>
          <p:nvSpPr>
            <p:cNvPr id="64" name="Text Box 19"/>
            <p:cNvSpPr txBox="1">
              <a:spLocks noChangeArrowheads="1"/>
            </p:cNvSpPr>
            <p:nvPr/>
          </p:nvSpPr>
          <p:spPr bwMode="auto">
            <a:xfrm>
              <a:off x="4647" y="3591"/>
              <a:ext cx="969" cy="73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600" b="0" i="0" u="none" strike="noStrike" kern="1200" cap="none" spc="0" normalizeH="0" baseline="0" noProof="0" dirty="0">
                  <a:ln>
                    <a:noFill/>
                  </a:ln>
                  <a:solidFill>
                    <a:sysClr val="windowText" lastClr="000000"/>
                  </a:solidFill>
                  <a:effectLst/>
                  <a:uLnTx/>
                  <a:uFillTx/>
                  <a:latin typeface="Corbel"/>
                  <a:ea typeface="+mn-ea"/>
                  <a:cs typeface="Corbel"/>
                </a:rPr>
                <a:t>Totally ready</a:t>
              </a:r>
              <a:endParaRPr kumimoji="0" lang="fr-FR" sz="1600" b="0" i="0" u="none" strike="noStrike" kern="1200" cap="none" spc="0" normalizeH="0" baseline="0" noProof="0" dirty="0">
                <a:ln>
                  <a:noFill/>
                </a:ln>
                <a:solidFill>
                  <a:sysClr val="windowText" lastClr="000000"/>
                </a:solidFill>
                <a:effectLst/>
                <a:uLnTx/>
                <a:uFillTx/>
                <a:latin typeface="Corbel"/>
                <a:ea typeface="+mn-ea"/>
                <a:cs typeface="Corbel"/>
              </a:endParaRPr>
            </a:p>
          </p:txBody>
        </p:sp>
      </p:grpSp>
      <p:sp>
        <p:nvSpPr>
          <p:cNvPr id="48" name="ZoneTexte 20"/>
          <p:cNvSpPr txBox="1"/>
          <p:nvPr/>
        </p:nvSpPr>
        <p:spPr>
          <a:xfrm>
            <a:off x="3058399" y="5373216"/>
            <a:ext cx="32417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err="1">
                <a:ln>
                  <a:noFill/>
                </a:ln>
                <a:solidFill>
                  <a:schemeClr val="accent6">
                    <a:lumMod val="50000"/>
                  </a:schemeClr>
                </a:solidFill>
                <a:effectLst/>
                <a:uLnTx/>
                <a:uFillTx/>
                <a:latin typeface="Corbel"/>
                <a:ea typeface="+mn-ea"/>
                <a:cs typeface="Corbel"/>
              </a:rPr>
              <a:t>Why</a:t>
            </a:r>
            <a:r>
              <a:rPr kumimoji="0" lang="fr-FR" sz="3200" b="1" i="0" u="none" strike="noStrike" kern="1200" cap="none" spc="0" normalizeH="0" baseline="0" noProof="0" dirty="0">
                <a:ln>
                  <a:noFill/>
                </a:ln>
                <a:solidFill>
                  <a:schemeClr val="accent6">
                    <a:lumMod val="50000"/>
                  </a:schemeClr>
                </a:solidFill>
                <a:effectLst/>
                <a:uLnTx/>
                <a:uFillTx/>
                <a:latin typeface="Corbel"/>
                <a:ea typeface="+mn-ea"/>
                <a:cs typeface="Corbel"/>
              </a:rPr>
              <a:t> 6 and not 4?</a:t>
            </a:r>
          </a:p>
        </p:txBody>
      </p:sp>
      <p:sp>
        <p:nvSpPr>
          <p:cNvPr id="5" name="Rectangle 4"/>
          <p:cNvSpPr/>
          <p:nvPr/>
        </p:nvSpPr>
        <p:spPr>
          <a:xfrm>
            <a:off x="399130" y="1700808"/>
            <a:ext cx="8414121" cy="936104"/>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pied de page 5"/>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49</a:t>
            </a:fld>
            <a:endParaRPr lang="en-GB"/>
          </a:p>
        </p:txBody>
      </p:sp>
      <p:sp>
        <p:nvSpPr>
          <p:cNvPr id="2" name="Titre 1"/>
          <p:cNvSpPr>
            <a:spLocks noGrp="1"/>
          </p:cNvSpPr>
          <p:nvPr>
            <p:ph type="title"/>
          </p:nvPr>
        </p:nvSpPr>
        <p:spPr/>
        <p:txBody>
          <a:bodyPr/>
          <a:lstStyle/>
          <a:p>
            <a:r>
              <a:rPr lang="fr-CH" dirty="0" err="1" smtClean="0"/>
              <a:t>Elicit</a:t>
            </a:r>
            <a:r>
              <a:rPr lang="fr-CH" dirty="0" smtClean="0"/>
              <a:t> change talk</a:t>
            </a:r>
            <a:endParaRPr lang="fr-CH" dirty="0"/>
          </a:p>
        </p:txBody>
      </p:sp>
      <p:sp>
        <p:nvSpPr>
          <p:cNvPr id="5" name="Rectangle 4"/>
          <p:cNvSpPr>
            <a:spLocks noGrp="1" noChangeArrowheads="1"/>
          </p:cNvSpPr>
          <p:nvPr/>
        </p:nvSpPr>
        <p:spPr>
          <a:xfrm>
            <a:off x="358422" y="3680856"/>
            <a:ext cx="7892394" cy="2628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2400" dirty="0" smtClean="0">
                <a:latin typeface="Corbel"/>
                <a:cs typeface="Corbel"/>
              </a:rPr>
              <a:t>« On a scale from 0 à 10,  how important  is it /how confident are you to do this change?  »</a:t>
            </a:r>
          </a:p>
          <a:p>
            <a:pPr eaLnBrk="1" hangingPunct="1"/>
            <a:r>
              <a:rPr lang="fr-CH" sz="2400" dirty="0" smtClean="0">
                <a:latin typeface="Corbel"/>
                <a:cs typeface="Corbel"/>
              </a:rPr>
              <a:t>« Why 7 and not 5 »?</a:t>
            </a:r>
          </a:p>
          <a:p>
            <a:pPr marL="457200" lvl="1" indent="0">
              <a:buNone/>
            </a:pPr>
            <a:r>
              <a:rPr lang="fr-CH" dirty="0" smtClean="0">
                <a:latin typeface="Corbel"/>
                <a:cs typeface="Corbel"/>
              </a:rPr>
              <a:t>- </a:t>
            </a:r>
            <a:r>
              <a:rPr lang="fr-CH" dirty="0" smtClean="0">
                <a:solidFill>
                  <a:schemeClr val="tx1">
                    <a:lumMod val="50000"/>
                    <a:lumOff val="50000"/>
                  </a:schemeClr>
                </a:solidFill>
                <a:latin typeface="Corbel"/>
                <a:cs typeface="Corbel"/>
              </a:rPr>
              <a:t>Reflection-summary</a:t>
            </a:r>
          </a:p>
          <a:p>
            <a:pPr eaLnBrk="1" hangingPunct="1"/>
            <a:r>
              <a:rPr lang="fr-CH" sz="2400" dirty="0" smtClean="0">
                <a:latin typeface="Corbel"/>
                <a:cs typeface="Corbel"/>
              </a:rPr>
              <a:t>What would you need to go to 8? »</a:t>
            </a:r>
          </a:p>
          <a:p>
            <a:pPr marL="457200" lvl="1" indent="0">
              <a:buNone/>
            </a:pPr>
            <a:r>
              <a:rPr lang="fr-CH" dirty="0" smtClean="0">
                <a:latin typeface="Corbel"/>
                <a:cs typeface="Corbel"/>
              </a:rPr>
              <a:t>- </a:t>
            </a:r>
            <a:r>
              <a:rPr lang="fr-CH" dirty="0" smtClean="0">
                <a:solidFill>
                  <a:srgbClr val="7F7F7F"/>
                </a:solidFill>
                <a:latin typeface="Corbel"/>
                <a:cs typeface="Corbel"/>
              </a:rPr>
              <a:t>Reflection-summary</a:t>
            </a:r>
            <a:endParaRPr lang="fr-FR" dirty="0" smtClean="0">
              <a:solidFill>
                <a:srgbClr val="7F7F7F"/>
              </a:solidFill>
              <a:latin typeface="Corbel"/>
              <a:cs typeface="Corbel"/>
            </a:endParaRPr>
          </a:p>
        </p:txBody>
      </p:sp>
      <p:grpSp>
        <p:nvGrpSpPr>
          <p:cNvPr id="6" name="Group 20"/>
          <p:cNvGrpSpPr>
            <a:grpSpLocks/>
          </p:cNvGrpSpPr>
          <p:nvPr/>
        </p:nvGrpSpPr>
        <p:grpSpPr bwMode="auto">
          <a:xfrm>
            <a:off x="556373" y="1844823"/>
            <a:ext cx="7590349" cy="635224"/>
            <a:chOff x="-684" y="3024"/>
            <a:chExt cx="6409" cy="2466"/>
          </a:xfrm>
        </p:grpSpPr>
        <p:sp>
          <p:nvSpPr>
            <p:cNvPr id="7" name="Line 4"/>
            <p:cNvSpPr>
              <a:spLocks noChangeShapeType="1"/>
            </p:cNvSpPr>
            <p:nvPr/>
          </p:nvSpPr>
          <p:spPr bwMode="auto">
            <a:xfrm>
              <a:off x="480" y="3408"/>
              <a:ext cx="4800" cy="0"/>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8" name="Text Box 5"/>
            <p:cNvSpPr txBox="1">
              <a:spLocks noChangeArrowheads="1"/>
            </p:cNvSpPr>
            <p:nvPr/>
          </p:nvSpPr>
          <p:spPr bwMode="auto">
            <a:xfrm>
              <a:off x="275" y="3024"/>
              <a:ext cx="256" cy="1434"/>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dirty="0">
                  <a:latin typeface="Corbel"/>
                  <a:cs typeface="Corbel"/>
                </a:rPr>
                <a:t>0</a:t>
              </a:r>
              <a:endParaRPr lang="fr-FR" dirty="0">
                <a:latin typeface="Corbel"/>
                <a:cs typeface="Corbel"/>
              </a:endParaRPr>
            </a:p>
          </p:txBody>
        </p:sp>
        <p:sp>
          <p:nvSpPr>
            <p:cNvPr id="9" name="Text Box 6"/>
            <p:cNvSpPr txBox="1">
              <a:spLocks noChangeArrowheads="1"/>
            </p:cNvSpPr>
            <p:nvPr/>
          </p:nvSpPr>
          <p:spPr bwMode="auto">
            <a:xfrm>
              <a:off x="5227" y="3024"/>
              <a:ext cx="343" cy="1434"/>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dirty="0">
                  <a:latin typeface="Corbel"/>
                  <a:cs typeface="Corbel"/>
                </a:rPr>
                <a:t>10</a:t>
              </a:r>
              <a:endParaRPr lang="fr-FR" dirty="0">
                <a:latin typeface="Corbel"/>
                <a:cs typeface="Corbel"/>
              </a:endParaRPr>
            </a:p>
          </p:txBody>
        </p:sp>
        <p:sp>
          <p:nvSpPr>
            <p:cNvPr id="10" name="Line 7"/>
            <p:cNvSpPr>
              <a:spLocks noChangeShapeType="1"/>
            </p:cNvSpPr>
            <p:nvPr/>
          </p:nvSpPr>
          <p:spPr bwMode="auto">
            <a:xfrm>
              <a:off x="48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11" name="Line 8"/>
            <p:cNvSpPr>
              <a:spLocks noChangeShapeType="1"/>
            </p:cNvSpPr>
            <p:nvPr/>
          </p:nvSpPr>
          <p:spPr bwMode="auto">
            <a:xfrm>
              <a:off x="528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12" name="Line 9"/>
            <p:cNvSpPr>
              <a:spLocks noChangeShapeType="1"/>
            </p:cNvSpPr>
            <p:nvPr/>
          </p:nvSpPr>
          <p:spPr bwMode="auto">
            <a:xfrm>
              <a:off x="288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13" name="Line 10"/>
            <p:cNvSpPr>
              <a:spLocks noChangeShapeType="1"/>
            </p:cNvSpPr>
            <p:nvPr/>
          </p:nvSpPr>
          <p:spPr bwMode="auto">
            <a:xfrm>
              <a:off x="96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14" name="Line 11"/>
            <p:cNvSpPr>
              <a:spLocks noChangeShapeType="1"/>
            </p:cNvSpPr>
            <p:nvPr/>
          </p:nvSpPr>
          <p:spPr bwMode="auto">
            <a:xfrm>
              <a:off x="144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15" name="Line 12"/>
            <p:cNvSpPr>
              <a:spLocks noChangeShapeType="1"/>
            </p:cNvSpPr>
            <p:nvPr/>
          </p:nvSpPr>
          <p:spPr bwMode="auto">
            <a:xfrm>
              <a:off x="192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16" name="Line 13"/>
            <p:cNvSpPr>
              <a:spLocks noChangeShapeType="1"/>
            </p:cNvSpPr>
            <p:nvPr/>
          </p:nvSpPr>
          <p:spPr bwMode="auto">
            <a:xfrm>
              <a:off x="240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17" name="Line 14"/>
            <p:cNvSpPr>
              <a:spLocks noChangeShapeType="1"/>
            </p:cNvSpPr>
            <p:nvPr/>
          </p:nvSpPr>
          <p:spPr bwMode="auto">
            <a:xfrm>
              <a:off x="336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18" name="Line 15"/>
            <p:cNvSpPr>
              <a:spLocks noChangeShapeType="1"/>
            </p:cNvSpPr>
            <p:nvPr/>
          </p:nvSpPr>
          <p:spPr bwMode="auto">
            <a:xfrm>
              <a:off x="384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19" name="Line 16"/>
            <p:cNvSpPr>
              <a:spLocks noChangeShapeType="1"/>
            </p:cNvSpPr>
            <p:nvPr/>
          </p:nvSpPr>
          <p:spPr bwMode="auto">
            <a:xfrm>
              <a:off x="432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20" name="Line 17"/>
            <p:cNvSpPr>
              <a:spLocks noChangeShapeType="1"/>
            </p:cNvSpPr>
            <p:nvPr/>
          </p:nvSpPr>
          <p:spPr bwMode="auto">
            <a:xfrm>
              <a:off x="4800" y="3360"/>
              <a:ext cx="0" cy="96"/>
            </a:xfrm>
            <a:prstGeom prst="line">
              <a:avLst/>
            </a:prstGeom>
            <a:noFill/>
            <a:ln w="9525">
              <a:solidFill>
                <a:schemeClr val="tx1"/>
              </a:solidFill>
              <a:round/>
              <a:headEnd/>
              <a:tailEnd/>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a:latin typeface="Corbel"/>
                <a:cs typeface="Corbel"/>
              </a:endParaRPr>
            </a:p>
          </p:txBody>
        </p:sp>
        <p:sp>
          <p:nvSpPr>
            <p:cNvPr id="21" name="Text Box 18"/>
            <p:cNvSpPr txBox="1">
              <a:spLocks noChangeArrowheads="1"/>
            </p:cNvSpPr>
            <p:nvPr/>
          </p:nvSpPr>
          <p:spPr bwMode="auto">
            <a:xfrm>
              <a:off x="-684" y="4176"/>
              <a:ext cx="2300" cy="1314"/>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H" sz="1600" dirty="0">
                  <a:latin typeface="Corbel"/>
                  <a:cs typeface="Corbel"/>
                </a:rPr>
                <a:t>Not at all important/confident</a:t>
              </a:r>
              <a:endParaRPr lang="fr-FR" sz="1600" dirty="0">
                <a:latin typeface="Corbel"/>
                <a:cs typeface="Corbel"/>
              </a:endParaRPr>
            </a:p>
          </p:txBody>
        </p:sp>
        <p:sp>
          <p:nvSpPr>
            <p:cNvPr id="22" name="Text Box 19"/>
            <p:cNvSpPr txBox="1">
              <a:spLocks noChangeArrowheads="1"/>
            </p:cNvSpPr>
            <p:nvPr/>
          </p:nvSpPr>
          <p:spPr bwMode="auto">
            <a:xfrm>
              <a:off x="3750" y="4176"/>
              <a:ext cx="1975" cy="1314"/>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H" sz="1600" dirty="0">
                  <a:latin typeface="Corbel"/>
                  <a:cs typeface="Corbel"/>
                </a:rPr>
                <a:t>Very important/confident</a:t>
              </a:r>
              <a:endParaRPr lang="fr-FR" sz="1600" dirty="0">
                <a:latin typeface="Corbel"/>
                <a:cs typeface="Corbel"/>
              </a:endParaRPr>
            </a:p>
          </p:txBody>
        </p:sp>
      </p:grpSp>
      <p:sp>
        <p:nvSpPr>
          <p:cNvPr id="23" name="Rectangle 22"/>
          <p:cNvSpPr/>
          <p:nvPr/>
        </p:nvSpPr>
        <p:spPr>
          <a:xfrm>
            <a:off x="399130" y="1628800"/>
            <a:ext cx="8414121" cy="936104"/>
          </a:xfrm>
          <a:prstGeom prst="rect">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a:spLocks noGrp="1" noChangeArrowheads="1"/>
          </p:cNvSpPr>
          <p:nvPr/>
        </p:nvSpPr>
        <p:spPr>
          <a:xfrm>
            <a:off x="517737" y="2636912"/>
            <a:ext cx="798842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r>
              <a:rPr lang="fr-FR" sz="2400" b="1" dirty="0" err="1" smtClean="0">
                <a:solidFill>
                  <a:schemeClr val="tx1">
                    <a:lumMod val="65000"/>
                    <a:lumOff val="35000"/>
                  </a:schemeClr>
                </a:solidFill>
                <a:latin typeface="Corbel"/>
                <a:cs typeface="Corbel"/>
              </a:rPr>
              <a:t>Scales</a:t>
            </a:r>
            <a:r>
              <a:rPr lang="fr-FR" sz="2400" b="1" dirty="0" smtClean="0">
                <a:solidFill>
                  <a:schemeClr val="tx1">
                    <a:lumMod val="65000"/>
                    <a:lumOff val="35000"/>
                  </a:schemeClr>
                </a:solidFill>
                <a:latin typeface="Corbel"/>
                <a:cs typeface="Corbel"/>
              </a:rPr>
              <a:t> (importance-Confidence-intention)</a:t>
            </a:r>
          </a:p>
        </p:txBody>
      </p:sp>
      <p:sp>
        <p:nvSpPr>
          <p:cNvPr id="25" name="Espace réservé du pied de page 24"/>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0" y="404665"/>
            <a:ext cx="8460432" cy="5400600"/>
          </a:xfrm>
        </p:spPr>
        <p:txBody>
          <a:bodyPr>
            <a:normAutofit fontScale="92500" lnSpcReduction="20000"/>
          </a:bodyPr>
          <a:lstStyle/>
          <a:p>
            <a:r>
              <a:rPr lang="it-IT" dirty="0" smtClean="0"/>
              <a:t>Communication is not “</a:t>
            </a:r>
            <a:r>
              <a:rPr lang="it-IT" dirty="0" smtClean="0">
                <a:solidFill>
                  <a:srgbClr val="FF0033"/>
                </a:solidFill>
              </a:rPr>
              <a:t>just beeing nice</a:t>
            </a:r>
            <a:r>
              <a:rPr lang="it-IT" dirty="0" smtClean="0"/>
              <a:t>” but produces more effective consultation for both patient and health professionals</a:t>
            </a:r>
          </a:p>
          <a:p>
            <a:endParaRPr lang="it-IT" dirty="0" smtClean="0"/>
          </a:p>
          <a:p>
            <a:r>
              <a:rPr lang="it-IT" dirty="0" smtClean="0"/>
              <a:t>Effective communication significantly improves</a:t>
            </a:r>
          </a:p>
          <a:p>
            <a:pPr lvl="1"/>
            <a:r>
              <a:rPr lang="it-IT" dirty="0" smtClean="0"/>
              <a:t>Accuracy, efficiency and supportiveness</a:t>
            </a:r>
          </a:p>
          <a:p>
            <a:pPr lvl="1"/>
            <a:r>
              <a:rPr lang="it-IT" dirty="0" smtClean="0"/>
              <a:t>Health outcomes for patients</a:t>
            </a:r>
          </a:p>
          <a:p>
            <a:pPr lvl="1"/>
            <a:r>
              <a:rPr lang="it-IT" dirty="0" smtClean="0"/>
              <a:t>Satisfaction for both patient and health professionals</a:t>
            </a:r>
          </a:p>
          <a:p>
            <a:pPr lvl="1"/>
            <a:r>
              <a:rPr lang="it-IT" dirty="0" smtClean="0"/>
              <a:t>Therapeutic relationship</a:t>
            </a:r>
          </a:p>
          <a:p>
            <a:pPr lvl="1">
              <a:buFont typeface="Wingdings" charset="2"/>
              <a:buNone/>
            </a:pPr>
            <a:endParaRPr lang="it-IT" dirty="0" smtClean="0"/>
          </a:p>
          <a:p>
            <a:r>
              <a:rPr lang="it-IT" dirty="0" smtClean="0"/>
              <a:t>Communication bridges the gap between evidence-based medicine and working with individual patients</a:t>
            </a:r>
          </a:p>
          <a:p>
            <a:endParaRPr lang="it-IT" dirty="0" smtClean="0"/>
          </a:p>
          <a:p>
            <a:pPr lvl="1"/>
            <a:endParaRPr lang="it-IT" dirty="0" smtClean="0"/>
          </a:p>
        </p:txBody>
      </p:sp>
      <p:sp>
        <p:nvSpPr>
          <p:cNvPr id="23554" name="Espace réservé du numéro de diapositive 4"/>
          <p:cNvSpPr>
            <a:spLocks noGrp="1"/>
          </p:cNvSpPr>
          <p:nvPr>
            <p:ph type="sldNum" sz="quarter" idx="12"/>
          </p:nvPr>
        </p:nvSpPr>
        <p:spPr>
          <a:noFill/>
        </p:spPr>
        <p:txBody>
          <a:bodyPr/>
          <a:lstStyle/>
          <a:p>
            <a:pPr defTabSz="762000"/>
            <a:fld id="{8BC42F5C-0ABF-416C-91D7-1438117F3BE5}" type="slidenum">
              <a:rPr lang="en-GB"/>
              <a:pPr defTabSz="762000"/>
              <a:t>5</a:t>
            </a:fld>
            <a:endParaRPr lang="en-GB"/>
          </a:p>
        </p:txBody>
      </p:sp>
      <p:sp>
        <p:nvSpPr>
          <p:cNvPr id="23556" name="Text Box 6"/>
          <p:cNvSpPr txBox="1">
            <a:spLocks noChangeArrowheads="1"/>
          </p:cNvSpPr>
          <p:nvPr/>
        </p:nvSpPr>
        <p:spPr bwMode="auto">
          <a:xfrm>
            <a:off x="3995936" y="5805264"/>
            <a:ext cx="4592637" cy="336550"/>
          </a:xfrm>
          <a:prstGeom prst="rect">
            <a:avLst/>
          </a:prstGeom>
          <a:noFill/>
          <a:ln w="12700">
            <a:noFill/>
            <a:miter lim="800000"/>
            <a:headEnd type="none" w="sm" len="sm"/>
            <a:tailEnd type="none" w="sm" len="sm"/>
          </a:ln>
        </p:spPr>
        <p:txBody>
          <a:bodyPr>
            <a:spAutoFit/>
          </a:bodyPr>
          <a:lstStyle/>
          <a:p>
            <a:pPr algn="r"/>
            <a:r>
              <a:rPr lang="fr-CH" sz="1600" dirty="0" err="1">
                <a:solidFill>
                  <a:srgbClr val="7F7F7F"/>
                </a:solidFill>
                <a:latin typeface="Corbel"/>
                <a:cs typeface="Corbel"/>
              </a:rPr>
              <a:t>Silvermann</a:t>
            </a:r>
            <a:r>
              <a:rPr lang="fr-CH" sz="1600" dirty="0">
                <a:solidFill>
                  <a:srgbClr val="7F7F7F"/>
                </a:solidFill>
                <a:latin typeface="Corbel"/>
                <a:cs typeface="Corbel"/>
              </a:rPr>
              <a:t>, </a:t>
            </a:r>
            <a:r>
              <a:rPr lang="fr-CH" sz="1600" dirty="0" err="1">
                <a:solidFill>
                  <a:srgbClr val="7F7F7F"/>
                </a:solidFill>
                <a:latin typeface="Corbel"/>
                <a:cs typeface="Corbel"/>
              </a:rPr>
              <a:t>Kurz,Draper</a:t>
            </a:r>
            <a:endParaRPr lang="fr-FR" sz="1600" dirty="0">
              <a:solidFill>
                <a:srgbClr val="7F7F7F"/>
              </a:solidFill>
              <a:latin typeface="Corbel"/>
              <a:cs typeface="Corbel"/>
            </a:endParaRPr>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normAutofit/>
          </a:bodyPr>
          <a:lstStyle/>
          <a:p>
            <a:r>
              <a:rPr lang="fr-CH" dirty="0" smtClean="0"/>
              <a:t>Parents</a:t>
            </a:r>
            <a:endParaRPr lang="fr-FR" dirty="0" smtClean="0"/>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66562" name="Espace réservé du numéro de diapositive 4"/>
          <p:cNvSpPr>
            <a:spLocks noGrp="1"/>
          </p:cNvSpPr>
          <p:nvPr>
            <p:ph type="sldNum" sz="quarter" idx="12"/>
          </p:nvPr>
        </p:nvSpPr>
        <p:spPr>
          <a:noFill/>
        </p:spPr>
        <p:txBody>
          <a:bodyPr/>
          <a:lstStyle/>
          <a:p>
            <a:pPr defTabSz="762000"/>
            <a:fld id="{11703264-DE20-48FF-8AF8-FD2AA197B3A0}" type="slidenum">
              <a:rPr lang="en-GB"/>
              <a:pPr defTabSz="762000"/>
              <a:t>50</a:t>
            </a:fld>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sz="3600" dirty="0" err="1" smtClean="0"/>
              <a:t>Developmental</a:t>
            </a:r>
            <a:r>
              <a:rPr lang="fr-CH" sz="3600" dirty="0" smtClean="0"/>
              <a:t> challenges of Communication </a:t>
            </a:r>
            <a:r>
              <a:rPr lang="fr-CH" sz="3600" dirty="0" err="1" smtClean="0"/>
              <a:t>with</a:t>
            </a:r>
            <a:r>
              <a:rPr lang="fr-CH" sz="3600" dirty="0" smtClean="0"/>
              <a:t> </a:t>
            </a:r>
            <a:r>
              <a:rPr lang="fr-CH" sz="3600" dirty="0" err="1" smtClean="0"/>
              <a:t>families</a:t>
            </a:r>
            <a:endParaRPr lang="fr-CH" sz="3600" dirty="0"/>
          </a:p>
        </p:txBody>
      </p:sp>
      <p:sp>
        <p:nvSpPr>
          <p:cNvPr id="5" name="Espace réservé du contenu 4"/>
          <p:cNvSpPr>
            <a:spLocks noGrp="1"/>
          </p:cNvSpPr>
          <p:nvPr>
            <p:ph idx="1"/>
          </p:nvPr>
        </p:nvSpPr>
        <p:spPr/>
        <p:txBody>
          <a:bodyPr>
            <a:normAutofit/>
          </a:bodyPr>
          <a:lstStyle/>
          <a:p>
            <a:pPr>
              <a:lnSpc>
                <a:spcPct val="110000"/>
              </a:lnSpc>
            </a:pPr>
            <a:r>
              <a:rPr lang="fr-CH" dirty="0"/>
              <a:t>Triangular process (adolescent, parents, healthcare provider)</a:t>
            </a:r>
          </a:p>
          <a:p>
            <a:pPr>
              <a:lnSpc>
                <a:spcPct val="110000"/>
              </a:lnSpc>
            </a:pPr>
            <a:r>
              <a:rPr lang="fr-CH" dirty="0"/>
              <a:t>Identify members’interactions and roles</a:t>
            </a:r>
          </a:p>
          <a:p>
            <a:pPr>
              <a:lnSpc>
                <a:spcPct val="110000"/>
              </a:lnSpc>
            </a:pPr>
            <a:r>
              <a:rPr lang="fr-CH" dirty="0"/>
              <a:t>Renegotiating family roles (autonomization)</a:t>
            </a:r>
          </a:p>
          <a:p>
            <a:pPr>
              <a:lnSpc>
                <a:spcPct val="110000"/>
              </a:lnSpc>
            </a:pPr>
            <a:r>
              <a:rPr lang="fr-CH" dirty="0"/>
              <a:t>Empathise with parents struggeling with letting </a:t>
            </a:r>
            <a:r>
              <a:rPr lang="fr-CH" dirty="0" smtClean="0"/>
              <a:t>go</a:t>
            </a:r>
            <a:endParaRPr lang="fr-CH" dirty="0"/>
          </a:p>
        </p:txBody>
      </p:sp>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51</a:t>
            </a:fld>
            <a:endParaRPr lang="en-GB"/>
          </a:p>
        </p:txBody>
      </p:sp>
      <p:sp>
        <p:nvSpPr>
          <p:cNvPr id="6" name="Espace réservé du pied de page 5"/>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Communication </a:t>
            </a:r>
            <a:r>
              <a:rPr lang="fr-CH" dirty="0" err="1" smtClean="0"/>
              <a:t>skills</a:t>
            </a:r>
            <a:r>
              <a:rPr lang="fr-CH" dirty="0" smtClean="0"/>
              <a:t> </a:t>
            </a:r>
            <a:r>
              <a:rPr lang="fr-CH" dirty="0" err="1" smtClean="0"/>
              <a:t>with</a:t>
            </a:r>
            <a:r>
              <a:rPr lang="fr-CH" dirty="0" smtClean="0"/>
              <a:t> </a:t>
            </a:r>
            <a:r>
              <a:rPr lang="fr-CH" dirty="0" err="1" smtClean="0"/>
              <a:t>families</a:t>
            </a:r>
            <a:endParaRPr lang="fr-CH" dirty="0"/>
          </a:p>
        </p:txBody>
      </p:sp>
      <p:sp>
        <p:nvSpPr>
          <p:cNvPr id="5" name="Espace réservé du contenu 4"/>
          <p:cNvSpPr>
            <a:spLocks noGrp="1"/>
          </p:cNvSpPr>
          <p:nvPr>
            <p:ph idx="1"/>
          </p:nvPr>
        </p:nvSpPr>
        <p:spPr/>
        <p:txBody>
          <a:bodyPr>
            <a:normAutofit lnSpcReduction="10000"/>
          </a:bodyPr>
          <a:lstStyle/>
          <a:p>
            <a:r>
              <a:rPr lang="fr-CH" dirty="0"/>
              <a:t>Greet and build rapport with each parent</a:t>
            </a:r>
          </a:p>
          <a:p>
            <a:r>
              <a:rPr lang="fr-CH" dirty="0"/>
              <a:t>Identify each individual’s agenda</a:t>
            </a:r>
          </a:p>
          <a:p>
            <a:r>
              <a:rPr lang="fr-CH" dirty="0"/>
              <a:t>Check each individual’s perspective</a:t>
            </a:r>
          </a:p>
          <a:p>
            <a:r>
              <a:rPr lang="fr-CH" dirty="0"/>
              <a:t>Allow each person to speak</a:t>
            </a:r>
          </a:p>
          <a:p>
            <a:r>
              <a:rPr lang="fr-CH" dirty="0"/>
              <a:t>Recognize and acknowledge feelings</a:t>
            </a:r>
          </a:p>
          <a:p>
            <a:r>
              <a:rPr lang="fr-CH" dirty="0"/>
              <a:t>Avoid taking sides</a:t>
            </a:r>
          </a:p>
          <a:p>
            <a:r>
              <a:rPr lang="fr-CH" dirty="0"/>
              <a:t>Respect privacy and maintain confidentiality</a:t>
            </a:r>
          </a:p>
          <a:p>
            <a:r>
              <a:rPr lang="fr-CH" dirty="0"/>
              <a:t>Evaluate agreement with the plan</a:t>
            </a:r>
          </a:p>
          <a:p>
            <a:endParaRPr lang="en-US" dirty="0"/>
          </a:p>
          <a:p>
            <a:endParaRPr lang="fr-CH" dirty="0"/>
          </a:p>
          <a:p>
            <a:endParaRPr lang="fr-FR" dirty="0"/>
          </a:p>
        </p:txBody>
      </p:sp>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52</a:t>
            </a:fld>
            <a:endParaRPr lang="en-GB"/>
          </a:p>
        </p:txBody>
      </p:sp>
      <p:sp>
        <p:nvSpPr>
          <p:cNvPr id="6" name="Espace réservé du pied de page 5"/>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normAutofit fontScale="90000"/>
          </a:bodyPr>
          <a:lstStyle/>
          <a:p>
            <a:pPr defTabSz="914400"/>
            <a:r>
              <a:rPr lang="fr-CH" sz="4000" dirty="0" smtClean="0"/>
              <a:t>Therapeutic alliance with adolescents and families</a:t>
            </a:r>
            <a:endParaRPr lang="fr-FR" sz="4000" dirty="0" smtClean="0"/>
          </a:p>
        </p:txBody>
      </p:sp>
      <p:sp>
        <p:nvSpPr>
          <p:cNvPr id="65540" name="Rectangle 3"/>
          <p:cNvSpPr>
            <a:spLocks noGrp="1" noChangeArrowheads="1"/>
          </p:cNvSpPr>
          <p:nvPr>
            <p:ph idx="1"/>
          </p:nvPr>
        </p:nvSpPr>
        <p:spPr/>
        <p:txBody>
          <a:bodyPr/>
          <a:lstStyle/>
          <a:p>
            <a:pPr marL="342900" indent="-342900" defTabSz="914400">
              <a:lnSpc>
                <a:spcPct val="90000"/>
              </a:lnSpc>
              <a:spcBef>
                <a:spcPct val="40000"/>
              </a:spcBef>
            </a:pPr>
            <a:r>
              <a:rPr lang="fr-CH" dirty="0" smtClean="0"/>
              <a:t>Promotes resilience</a:t>
            </a:r>
          </a:p>
          <a:p>
            <a:pPr marL="342900" indent="-342900" defTabSz="914400">
              <a:lnSpc>
                <a:spcPct val="90000"/>
              </a:lnSpc>
              <a:spcBef>
                <a:spcPct val="40000"/>
              </a:spcBef>
            </a:pPr>
            <a:r>
              <a:rPr lang="fr-CH" dirty="0" smtClean="0"/>
              <a:t>Negociation of priorities</a:t>
            </a:r>
          </a:p>
          <a:p>
            <a:pPr marL="342900" indent="-342900" defTabSz="914400">
              <a:lnSpc>
                <a:spcPct val="90000"/>
              </a:lnSpc>
              <a:spcBef>
                <a:spcPct val="40000"/>
              </a:spcBef>
            </a:pPr>
            <a:r>
              <a:rPr lang="fr-CH" dirty="0" smtClean="0"/>
              <a:t>Serves developmental needs</a:t>
            </a:r>
          </a:p>
          <a:p>
            <a:pPr marL="342900" indent="-342900" defTabSz="914400">
              <a:lnSpc>
                <a:spcPct val="90000"/>
              </a:lnSpc>
              <a:spcBef>
                <a:spcPct val="40000"/>
              </a:spcBef>
            </a:pPr>
            <a:r>
              <a:rPr lang="fr-CH" dirty="0" smtClean="0"/>
              <a:t>Involve the parents</a:t>
            </a:r>
          </a:p>
          <a:p>
            <a:pPr marL="342900" indent="-342900" defTabSz="914400">
              <a:lnSpc>
                <a:spcPct val="90000"/>
              </a:lnSpc>
              <a:spcBef>
                <a:spcPct val="40000"/>
              </a:spcBef>
            </a:pPr>
            <a:r>
              <a:rPr lang="fr-CH" dirty="0" smtClean="0"/>
              <a:t>Use positive aspects of exploratory behaviours</a:t>
            </a:r>
            <a:endParaRPr lang="fr-FR" dirty="0" smtClean="0"/>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65538" name="Espace réservé du numéro de diapositive 4"/>
          <p:cNvSpPr>
            <a:spLocks noGrp="1"/>
          </p:cNvSpPr>
          <p:nvPr>
            <p:ph type="sldNum" sz="quarter" idx="12"/>
          </p:nvPr>
        </p:nvSpPr>
        <p:spPr>
          <a:noFill/>
        </p:spPr>
        <p:txBody>
          <a:bodyPr/>
          <a:lstStyle/>
          <a:p>
            <a:pPr defTabSz="762000"/>
            <a:fld id="{073125E7-3175-4CFF-9451-E1263235EE7B}" type="slidenum">
              <a:rPr lang="en-GB"/>
              <a:pPr defTabSz="762000"/>
              <a:t>53</a:t>
            </a:fld>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normAutofit/>
          </a:bodyPr>
          <a:lstStyle/>
          <a:p>
            <a:r>
              <a:rPr lang="fr-CH" dirty="0" smtClean="0"/>
              <a:t>Prevention</a:t>
            </a:r>
            <a:endParaRPr lang="fr-FR" dirty="0" smtClean="0"/>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66562" name="Espace réservé du numéro de diapositive 4"/>
          <p:cNvSpPr>
            <a:spLocks noGrp="1"/>
          </p:cNvSpPr>
          <p:nvPr>
            <p:ph type="sldNum" sz="quarter" idx="12"/>
          </p:nvPr>
        </p:nvSpPr>
        <p:spPr>
          <a:noFill/>
        </p:spPr>
        <p:txBody>
          <a:bodyPr/>
          <a:lstStyle/>
          <a:p>
            <a:pPr defTabSz="762000"/>
            <a:fld id="{11703264-DE20-48FF-8AF8-FD2AA197B3A0}" type="slidenum">
              <a:rPr lang="en-GB"/>
              <a:pPr defTabSz="762000"/>
              <a:t>54</a:t>
            </a:fld>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3990" y="1196752"/>
            <a:ext cx="8229600" cy="4525433"/>
          </a:xfrm>
        </p:spPr>
        <p:txBody>
          <a:bodyPr>
            <a:normAutofit fontScale="92500" lnSpcReduction="10000"/>
          </a:bodyPr>
          <a:lstStyle/>
          <a:p>
            <a:pPr>
              <a:lnSpc>
                <a:spcPct val="90000"/>
              </a:lnSpc>
              <a:spcBef>
                <a:spcPct val="40000"/>
              </a:spcBef>
            </a:pPr>
            <a:r>
              <a:rPr lang="fr-CH" dirty="0"/>
              <a:t>Health issues interelated with developmental needs</a:t>
            </a:r>
          </a:p>
          <a:p>
            <a:pPr>
              <a:lnSpc>
                <a:spcPct val="90000"/>
              </a:lnSpc>
              <a:spcBef>
                <a:spcPct val="40000"/>
              </a:spcBef>
            </a:pPr>
            <a:r>
              <a:rPr lang="fr-CH" dirty="0"/>
              <a:t>Integrate prevention and health promotion</a:t>
            </a:r>
          </a:p>
          <a:p>
            <a:pPr>
              <a:lnSpc>
                <a:spcPct val="90000"/>
              </a:lnSpc>
              <a:spcBef>
                <a:spcPct val="40000"/>
              </a:spcBef>
            </a:pPr>
            <a:endParaRPr lang="fr-CH" dirty="0"/>
          </a:p>
          <a:p>
            <a:pPr>
              <a:lnSpc>
                <a:spcPct val="90000"/>
              </a:lnSpc>
              <a:spcBef>
                <a:spcPct val="40000"/>
              </a:spcBef>
            </a:pPr>
            <a:r>
              <a:rPr lang="fr-CH" dirty="0"/>
              <a:t>Use positive aspects of exploratory behaviors</a:t>
            </a:r>
          </a:p>
          <a:p>
            <a:pPr>
              <a:lnSpc>
                <a:spcPct val="90000"/>
              </a:lnSpc>
              <a:spcBef>
                <a:spcPct val="40000"/>
              </a:spcBef>
            </a:pPr>
            <a:endParaRPr lang="fr-CH" dirty="0"/>
          </a:p>
          <a:p>
            <a:pPr>
              <a:lnSpc>
                <a:spcPct val="90000"/>
              </a:lnSpc>
              <a:spcBef>
                <a:spcPct val="40000"/>
              </a:spcBef>
            </a:pPr>
            <a:r>
              <a:rPr lang="fr-CH" dirty="0"/>
              <a:t>Empowerment through adapted information and education  (brief intervention, motivational interviewing, empowerment,..)</a:t>
            </a: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
        <p:nvSpPr>
          <p:cNvPr id="5" name="Espace réservé du numéro de diapositive 4"/>
          <p:cNvSpPr>
            <a:spLocks noGrp="1"/>
          </p:cNvSpPr>
          <p:nvPr>
            <p:ph type="sldNum" sz="quarter" idx="12"/>
          </p:nvPr>
        </p:nvSpPr>
        <p:spPr/>
        <p:txBody>
          <a:bodyPr/>
          <a:lstStyle/>
          <a:p>
            <a:fld id="{0E2D86FE-E7F8-5B4B-958C-08B8B1A5B05D}" type="slidenum">
              <a:rPr lang="fr-FR" smtClean="0"/>
              <a:pPr/>
              <a:t>55</a:t>
            </a:fld>
            <a:endParaRPr lang="fr-FR" dirty="0"/>
          </a:p>
        </p:txBody>
      </p:sp>
    </p:spTree>
    <p:extLst>
      <p:ext uri="{BB962C8B-B14F-4D97-AF65-F5344CB8AC3E}">
        <p14:creationId xmlns:p14="http://schemas.microsoft.com/office/powerpoint/2010/main" val="2135233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p:cNvSpPr>
            <a:spLocks noGrp="1"/>
          </p:cNvSpPr>
          <p:nvPr>
            <p:ph type="title"/>
          </p:nvPr>
        </p:nvSpPr>
        <p:spPr/>
        <p:txBody>
          <a:bodyPr/>
          <a:lstStyle/>
          <a:p>
            <a:r>
              <a:rPr lang="fr-CH" smtClean="0"/>
              <a:t>Efficacy in prevention</a:t>
            </a:r>
          </a:p>
        </p:txBody>
      </p:sp>
      <p:sp>
        <p:nvSpPr>
          <p:cNvPr id="68613" name="Espace réservé du contenu 6"/>
          <p:cNvSpPr>
            <a:spLocks noGrp="1"/>
          </p:cNvSpPr>
          <p:nvPr>
            <p:ph idx="1"/>
          </p:nvPr>
        </p:nvSpPr>
        <p:spPr/>
        <p:txBody>
          <a:bodyPr>
            <a:normAutofit lnSpcReduction="10000"/>
          </a:bodyPr>
          <a:lstStyle/>
          <a:p>
            <a:r>
              <a:rPr lang="fr-CH" dirty="0" smtClean="0"/>
              <a:t>Interventions that focus on family and child</a:t>
            </a:r>
          </a:p>
          <a:p>
            <a:r>
              <a:rPr lang="fr-CH" dirty="0" smtClean="0"/>
              <a:t>Adolescents also as future parents</a:t>
            </a:r>
          </a:p>
          <a:p>
            <a:r>
              <a:rPr lang="fr-CH" dirty="0" smtClean="0"/>
              <a:t>School and community settings</a:t>
            </a:r>
          </a:p>
          <a:p>
            <a:r>
              <a:rPr lang="fr-CH" dirty="0" smtClean="0"/>
              <a:t>Lifecourse approach on risks and protective factors</a:t>
            </a:r>
          </a:p>
          <a:p>
            <a:pPr>
              <a:buFont typeface="Monotype Sorts" charset="2"/>
              <a:buNone/>
            </a:pPr>
            <a:endParaRPr lang="fr-CH" dirty="0" smtClean="0"/>
          </a:p>
          <a:p>
            <a:pPr>
              <a:buFont typeface="Monotype Sorts" charset="2"/>
              <a:buNone/>
            </a:pPr>
            <a:r>
              <a:rPr lang="fr-CH" sz="2800" dirty="0" smtClean="0">
                <a:solidFill>
                  <a:schemeClr val="tx1">
                    <a:lumMod val="65000"/>
                    <a:lumOff val="35000"/>
                  </a:schemeClr>
                </a:solidFill>
              </a:rPr>
              <a:t>Reduction of substance misuse, deliquency, risky sexual activity, STI, unwanted pregnancy , academic failure, </a:t>
            </a:r>
            <a:r>
              <a:rPr lang="is-IS" sz="2800" dirty="0" smtClean="0">
                <a:solidFill>
                  <a:schemeClr val="tx1">
                    <a:lumMod val="65000"/>
                    <a:lumOff val="35000"/>
                  </a:schemeClr>
                </a:solidFill>
              </a:rPr>
              <a:t>…</a:t>
            </a:r>
            <a:endParaRPr lang="fr-CH" sz="2800" dirty="0" smtClean="0">
              <a:solidFill>
                <a:schemeClr val="tx1">
                  <a:lumMod val="65000"/>
                  <a:lumOff val="35000"/>
                </a:schemeClr>
              </a:solidFill>
            </a:endParaRPr>
          </a:p>
          <a:p>
            <a:pPr>
              <a:buFont typeface="Monotype Sorts" charset="2"/>
              <a:buNone/>
            </a:pPr>
            <a:endParaRPr lang="fr-CH" dirty="0" smtClean="0"/>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68611" name="Espace réservé du numéro de diapositive 3"/>
          <p:cNvSpPr>
            <a:spLocks noGrp="1"/>
          </p:cNvSpPr>
          <p:nvPr>
            <p:ph type="sldNum" sz="quarter" idx="12"/>
          </p:nvPr>
        </p:nvSpPr>
        <p:spPr>
          <a:noFill/>
        </p:spPr>
        <p:txBody>
          <a:bodyPr/>
          <a:lstStyle/>
          <a:p>
            <a:fld id="{61083B41-1875-4FA4-9A9F-28AE5A810C19}" type="slidenum">
              <a:rPr lang="en-GB"/>
              <a:pPr/>
              <a:t>56</a:t>
            </a:fld>
            <a:endParaRPr lang="en-GB"/>
          </a:p>
        </p:txBody>
      </p:sp>
      <p:sp>
        <p:nvSpPr>
          <p:cNvPr id="6" name="ZoneTexte 5"/>
          <p:cNvSpPr txBox="1"/>
          <p:nvPr/>
        </p:nvSpPr>
        <p:spPr>
          <a:xfrm>
            <a:off x="3890143" y="5749781"/>
            <a:ext cx="4858321" cy="338554"/>
          </a:xfrm>
          <a:prstGeom prst="rect">
            <a:avLst/>
          </a:prstGeom>
          <a:noFill/>
        </p:spPr>
        <p:txBody>
          <a:bodyPr wrap="none">
            <a:spAutoFit/>
          </a:bodyPr>
          <a:lstStyle/>
          <a:p>
            <a:pPr algn="r">
              <a:defRPr/>
            </a:pPr>
            <a:r>
              <a:rPr lang="fr-CH" sz="1600" dirty="0" err="1">
                <a:solidFill>
                  <a:schemeClr val="tx1">
                    <a:lumMod val="50000"/>
                    <a:lumOff val="50000"/>
                  </a:schemeClr>
                </a:solidFill>
                <a:latin typeface="Corbel"/>
                <a:cs typeface="Corbel"/>
              </a:rPr>
              <a:t>Adapted</a:t>
            </a:r>
            <a:r>
              <a:rPr lang="fr-CH" sz="1600" dirty="0">
                <a:solidFill>
                  <a:schemeClr val="tx1">
                    <a:lumMod val="50000"/>
                    <a:lumOff val="50000"/>
                  </a:schemeClr>
                </a:solidFill>
                <a:latin typeface="Corbel"/>
                <a:cs typeface="Corbel"/>
              </a:rPr>
              <a:t> </a:t>
            </a:r>
            <a:r>
              <a:rPr lang="fr-CH" sz="1600" dirty="0" err="1">
                <a:solidFill>
                  <a:schemeClr val="tx1">
                    <a:lumMod val="50000"/>
                    <a:lumOff val="50000"/>
                  </a:schemeClr>
                </a:solidFill>
                <a:latin typeface="Corbel"/>
                <a:cs typeface="Corbel"/>
              </a:rPr>
              <a:t>from</a:t>
            </a:r>
            <a:r>
              <a:rPr lang="fr-CH" sz="1600" dirty="0">
                <a:solidFill>
                  <a:schemeClr val="tx1">
                    <a:lumMod val="50000"/>
                    <a:lumOff val="50000"/>
                  </a:schemeClr>
                </a:solidFill>
                <a:latin typeface="Corbel"/>
                <a:cs typeface="Corbel"/>
              </a:rPr>
              <a:t> </a:t>
            </a:r>
            <a:r>
              <a:rPr lang="fr-CH" sz="1600" dirty="0" err="1">
                <a:solidFill>
                  <a:schemeClr val="tx1">
                    <a:lumMod val="50000"/>
                    <a:lumOff val="50000"/>
                  </a:schemeClr>
                </a:solidFill>
                <a:latin typeface="Corbel"/>
                <a:cs typeface="Corbel"/>
              </a:rPr>
              <a:t>Catalano</a:t>
            </a:r>
            <a:r>
              <a:rPr lang="fr-CH" sz="1600" dirty="0">
                <a:solidFill>
                  <a:schemeClr val="tx1">
                    <a:lumMod val="50000"/>
                    <a:lumOff val="50000"/>
                  </a:schemeClr>
                </a:solidFill>
                <a:latin typeface="Corbel"/>
                <a:cs typeface="Corbel"/>
              </a:rPr>
              <a:t> R, Lancet </a:t>
            </a:r>
            <a:r>
              <a:rPr lang="fr-CH" sz="1600" dirty="0" err="1">
                <a:solidFill>
                  <a:schemeClr val="tx1">
                    <a:lumMod val="50000"/>
                    <a:lumOff val="50000"/>
                  </a:schemeClr>
                </a:solidFill>
                <a:latin typeface="Corbel"/>
                <a:cs typeface="Corbel"/>
              </a:rPr>
              <a:t>Series</a:t>
            </a:r>
            <a:r>
              <a:rPr lang="fr-CH" sz="1600" dirty="0">
                <a:solidFill>
                  <a:schemeClr val="tx1">
                    <a:lumMod val="50000"/>
                    <a:lumOff val="50000"/>
                  </a:schemeClr>
                </a:solidFill>
                <a:latin typeface="Corbel"/>
                <a:cs typeface="Corbel"/>
              </a:rPr>
              <a:t> April 28th  2012</a:t>
            </a:r>
          </a:p>
        </p:txBody>
      </p:sp>
      <p:sp>
        <p:nvSpPr>
          <p:cNvPr id="68614" name="Flèche droite 7"/>
          <p:cNvSpPr>
            <a:spLocks noChangeArrowheads="1"/>
          </p:cNvSpPr>
          <p:nvPr/>
        </p:nvSpPr>
        <p:spPr bwMode="auto">
          <a:xfrm>
            <a:off x="3071813" y="4000500"/>
            <a:ext cx="1714500" cy="403225"/>
          </a:xfrm>
          <a:prstGeom prst="rightArrow">
            <a:avLst>
              <a:gd name="adj1" fmla="val 50000"/>
              <a:gd name="adj2" fmla="val 49961"/>
            </a:avLst>
          </a:prstGeom>
          <a:solidFill>
            <a:schemeClr val="accent1"/>
          </a:solidFill>
          <a:ln w="12700">
            <a:solidFill>
              <a:schemeClr val="tx1"/>
            </a:solidFill>
            <a:round/>
            <a:headEnd type="none" w="sm" len="sm"/>
            <a:tailEnd type="none" w="sm" len="sm"/>
          </a:ln>
        </p:spPr>
        <p:txBody>
          <a:bodyPr/>
          <a:lstStyle/>
          <a:p>
            <a:endParaRPr lang="fr-CH"/>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69636" name="Espace réservé du numéro de diapositive 4"/>
          <p:cNvSpPr>
            <a:spLocks noGrp="1"/>
          </p:cNvSpPr>
          <p:nvPr>
            <p:ph type="sldNum" sz="quarter" idx="12"/>
          </p:nvPr>
        </p:nvSpPr>
        <p:spPr>
          <a:noFill/>
        </p:spPr>
        <p:txBody>
          <a:bodyPr/>
          <a:lstStyle/>
          <a:p>
            <a:pPr defTabSz="762000"/>
            <a:fld id="{FE2740E9-CD5F-4368-9746-2BEC2A920F85}" type="slidenum">
              <a:rPr lang="en-GB"/>
              <a:pPr defTabSz="762000"/>
              <a:t>57</a:t>
            </a:fld>
            <a:endParaRPr lang="en-GB"/>
          </a:p>
        </p:txBody>
      </p:sp>
      <p:sp>
        <p:nvSpPr>
          <p:cNvPr id="69634" name="Rectangle 2"/>
          <p:cNvSpPr>
            <a:spLocks noGrp="1" noChangeArrowheads="1"/>
          </p:cNvSpPr>
          <p:nvPr>
            <p:ph type="title"/>
          </p:nvPr>
        </p:nvSpPr>
        <p:spPr/>
        <p:txBody>
          <a:bodyPr>
            <a:noAutofit/>
          </a:bodyPr>
          <a:lstStyle/>
          <a:p>
            <a:pPr algn="ctr"/>
            <a:r>
              <a:rPr lang="fr-FR" sz="4800" dirty="0" smtClean="0">
                <a:solidFill>
                  <a:schemeClr val="accent6">
                    <a:lumMod val="75000"/>
                  </a:schemeClr>
                </a:solidFill>
              </a:rPr>
              <a:t>You </a:t>
            </a:r>
            <a:r>
              <a:rPr lang="fr-FR" sz="4800" dirty="0" err="1" smtClean="0">
                <a:solidFill>
                  <a:schemeClr val="accent6">
                    <a:lumMod val="75000"/>
                  </a:schemeClr>
                </a:solidFill>
              </a:rPr>
              <a:t>play</a:t>
            </a:r>
            <a:r>
              <a:rPr lang="fr-FR" sz="4800" dirty="0" smtClean="0">
                <a:solidFill>
                  <a:schemeClr val="accent6">
                    <a:lumMod val="75000"/>
                  </a:schemeClr>
                </a:solidFill>
              </a:rPr>
              <a:t> a crucial </a:t>
            </a:r>
            <a:r>
              <a:rPr lang="fr-FR" sz="4800" dirty="0" err="1" smtClean="0">
                <a:solidFill>
                  <a:schemeClr val="accent6">
                    <a:lumMod val="75000"/>
                  </a:schemeClr>
                </a:solidFill>
              </a:rPr>
              <a:t>role</a:t>
            </a:r>
            <a:endParaRPr lang="fr-FR" sz="4800" dirty="0" smtClean="0">
              <a:solidFill>
                <a:schemeClr val="accent6">
                  <a:lumMod val="75000"/>
                </a:schemeClr>
              </a:solidFill>
            </a:endParaRPr>
          </a:p>
        </p:txBody>
      </p:sp>
      <p:sp>
        <p:nvSpPr>
          <p:cNvPr id="69635" name="Espace réservé du contenu 3"/>
          <p:cNvSpPr>
            <a:spLocks noGrp="1"/>
          </p:cNvSpPr>
          <p:nvPr>
            <p:ph idx="4294967295"/>
          </p:nvPr>
        </p:nvSpPr>
        <p:spPr>
          <a:xfrm>
            <a:off x="179512" y="1936576"/>
            <a:ext cx="8686800" cy="3940696"/>
          </a:xfrm>
          <a:prstGeom prst="rect">
            <a:avLst/>
          </a:prstGeom>
        </p:spPr>
        <p:txBody>
          <a:bodyPr/>
          <a:lstStyle/>
          <a:p>
            <a:pPr algn="ctr">
              <a:buFont typeface="Monotype Sorts" charset="2"/>
              <a:buNone/>
            </a:pPr>
            <a:r>
              <a:rPr lang="fr-FR" sz="3600" dirty="0" err="1" smtClean="0">
                <a:solidFill>
                  <a:schemeClr val="bg1">
                    <a:lumMod val="50000"/>
                  </a:schemeClr>
                </a:solidFill>
                <a:latin typeface="Corbel"/>
                <a:cs typeface="Corbel"/>
              </a:rPr>
              <a:t>Teachable</a:t>
            </a:r>
            <a:r>
              <a:rPr lang="fr-FR" sz="3600" dirty="0" smtClean="0">
                <a:solidFill>
                  <a:schemeClr val="bg1">
                    <a:lumMod val="50000"/>
                  </a:schemeClr>
                </a:solidFill>
                <a:latin typeface="Corbel"/>
                <a:cs typeface="Corbel"/>
              </a:rPr>
              <a:t> moments</a:t>
            </a:r>
          </a:p>
          <a:p>
            <a:pPr algn="ctr">
              <a:buFont typeface="Monotype Sorts" charset="2"/>
              <a:buNone/>
            </a:pPr>
            <a:r>
              <a:rPr lang="fr-FR" sz="4400" dirty="0" smtClean="0">
                <a:solidFill>
                  <a:srgbClr val="000000"/>
                </a:solidFill>
                <a:latin typeface="Arial Unicode MS" charset="0"/>
              </a:rPr>
              <a:t/>
            </a:r>
            <a:br>
              <a:rPr lang="fr-FR" sz="4400" dirty="0" smtClean="0">
                <a:solidFill>
                  <a:srgbClr val="000000"/>
                </a:solidFill>
                <a:latin typeface="Arial Unicode MS" charset="0"/>
              </a:rPr>
            </a:br>
            <a:r>
              <a:rPr lang="fr-FR" sz="3600" dirty="0" err="1" smtClean="0">
                <a:latin typeface="Corbel"/>
                <a:cs typeface="Corbel"/>
              </a:rPr>
              <a:t>Independently</a:t>
            </a:r>
            <a:r>
              <a:rPr lang="fr-FR" sz="3600" dirty="0" smtClean="0">
                <a:latin typeface="Corbel"/>
                <a:cs typeface="Corbel"/>
              </a:rPr>
              <a:t> of</a:t>
            </a:r>
            <a:br>
              <a:rPr lang="fr-FR" sz="3600" dirty="0" smtClean="0">
                <a:latin typeface="Corbel"/>
                <a:cs typeface="Corbel"/>
              </a:rPr>
            </a:br>
            <a:r>
              <a:rPr lang="fr-FR" sz="3600" dirty="0" smtClean="0">
                <a:latin typeface="Corbel"/>
                <a:cs typeface="Corbel"/>
              </a:rPr>
              <a:t>the </a:t>
            </a:r>
            <a:r>
              <a:rPr lang="fr-FR" sz="3600" dirty="0" err="1" smtClean="0">
                <a:latin typeface="Corbel"/>
                <a:cs typeface="Corbel"/>
              </a:rPr>
              <a:t>reason</a:t>
            </a:r>
            <a:r>
              <a:rPr lang="fr-FR" sz="3600" dirty="0" smtClean="0">
                <a:latin typeface="Corbel"/>
                <a:cs typeface="Corbel"/>
              </a:rPr>
              <a:t> for consultation,</a:t>
            </a:r>
            <a:br>
              <a:rPr lang="fr-FR" sz="3600" dirty="0" smtClean="0">
                <a:latin typeface="Corbel"/>
                <a:cs typeface="Corbel"/>
              </a:rPr>
            </a:br>
            <a:r>
              <a:rPr lang="fr-FR" sz="3600" dirty="0" err="1" smtClean="0">
                <a:latin typeface="Corbel"/>
                <a:cs typeface="Corbel"/>
              </a:rPr>
              <a:t>don’t</a:t>
            </a:r>
            <a:r>
              <a:rPr lang="fr-FR" sz="3600" dirty="0" smtClean="0">
                <a:latin typeface="Corbel"/>
                <a:cs typeface="Corbel"/>
              </a:rPr>
              <a:t> miss the </a:t>
            </a:r>
            <a:r>
              <a:rPr lang="fr-FR" sz="3600" dirty="0" err="1" smtClean="0">
                <a:latin typeface="Corbel"/>
                <a:cs typeface="Corbel"/>
              </a:rPr>
              <a:t>opportunity</a:t>
            </a:r>
            <a:r>
              <a:rPr lang="fr-FR" sz="3600" dirty="0" smtClean="0">
                <a:latin typeface="Corbel"/>
                <a:cs typeface="Corbel"/>
              </a:rPr>
              <a:t>!</a:t>
            </a:r>
            <a:endParaRPr lang="fr-CH" sz="3600" dirty="0" smtClean="0">
              <a:latin typeface="Corbel"/>
              <a:cs typeface="Corbe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400" dirty="0" smtClean="0"/>
              <a:t>III. Demonstrate proficiency in building a multidisciplinary network and in managing effective communication within the network</a:t>
            </a:r>
            <a:endParaRPr lang="fr-CH" sz="2400" dirty="0"/>
          </a:p>
        </p:txBody>
      </p:sp>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58</a:t>
            </a:fld>
            <a:endParaRPr lang="en-GB"/>
          </a:p>
        </p:txBody>
      </p:sp>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p:cNvSpPr>
            <a:spLocks noGrp="1"/>
          </p:cNvSpPr>
          <p:nvPr>
            <p:ph type="title"/>
          </p:nvPr>
        </p:nvSpPr>
        <p:spPr/>
        <p:txBody>
          <a:bodyPr/>
          <a:lstStyle/>
          <a:p>
            <a:r>
              <a:rPr lang="fr-CH" dirty="0" err="1" smtClean="0"/>
              <a:t>Interdisciplinary</a:t>
            </a:r>
            <a:r>
              <a:rPr lang="fr-CH" dirty="0" smtClean="0"/>
              <a:t> network</a:t>
            </a:r>
          </a:p>
        </p:txBody>
      </p:sp>
      <p:sp>
        <p:nvSpPr>
          <p:cNvPr id="68613" name="Espace réservé du contenu 6"/>
          <p:cNvSpPr>
            <a:spLocks noGrp="1"/>
          </p:cNvSpPr>
          <p:nvPr>
            <p:ph idx="1"/>
          </p:nvPr>
        </p:nvSpPr>
        <p:spPr/>
        <p:txBody>
          <a:bodyPr>
            <a:normAutofit fontScale="92500" lnSpcReduction="10000"/>
          </a:bodyPr>
          <a:lstStyle/>
          <a:p>
            <a:r>
              <a:rPr lang="fr-CH" dirty="0" err="1" smtClean="0"/>
              <a:t>Definitions</a:t>
            </a:r>
            <a:endParaRPr lang="fr-CH" dirty="0" smtClean="0"/>
          </a:p>
          <a:p>
            <a:pPr>
              <a:buNone/>
            </a:pPr>
            <a:r>
              <a:rPr lang="en-US" dirty="0" smtClean="0"/>
              <a:t>	</a:t>
            </a:r>
            <a:r>
              <a:rPr lang="en-US" sz="2400" dirty="0" smtClean="0"/>
              <a:t>Interdisciplinary team work is a complex process in which different types of staff work together to share expertise, knowledge, and skills to impact on patient care</a:t>
            </a:r>
          </a:p>
          <a:p>
            <a:pPr>
              <a:buNone/>
            </a:pPr>
            <a:endParaRPr lang="fr-CH" sz="2400" dirty="0" smtClean="0">
              <a:solidFill>
                <a:schemeClr val="tx1">
                  <a:lumMod val="65000"/>
                  <a:lumOff val="35000"/>
                </a:schemeClr>
              </a:solidFill>
            </a:endParaRPr>
          </a:p>
          <a:p>
            <a:pPr>
              <a:buNone/>
            </a:pPr>
            <a:r>
              <a:rPr lang="en-US" sz="2400" dirty="0" smtClean="0">
                <a:solidFill>
                  <a:schemeClr val="tx1">
                    <a:lumMod val="65000"/>
                    <a:lumOff val="35000"/>
                  </a:schemeClr>
                </a:solidFill>
              </a:rPr>
              <a:t>	“A dynamic process involving two or more health professionals with complementary backgrounds and skills, sharing common health goals and exercising concerted physical and mental effort in assessing, planning, or evaluating patient care. This is accomplished through interdependent collaboration, open communication and shared decision-making. This in turn generates value-added patient, </a:t>
            </a:r>
            <a:r>
              <a:rPr lang="en-US" sz="2400" dirty="0" err="1" smtClean="0">
                <a:solidFill>
                  <a:schemeClr val="tx1">
                    <a:lumMod val="65000"/>
                    <a:lumOff val="35000"/>
                  </a:schemeClr>
                </a:solidFill>
              </a:rPr>
              <a:t>organisational</a:t>
            </a:r>
            <a:r>
              <a:rPr lang="en-US" sz="2400" dirty="0" smtClean="0">
                <a:solidFill>
                  <a:schemeClr val="tx1">
                    <a:lumMod val="65000"/>
                    <a:lumOff val="35000"/>
                  </a:schemeClr>
                </a:solidFill>
              </a:rPr>
              <a:t> and staff outcomes.”</a:t>
            </a:r>
            <a:endParaRPr lang="fr-CH" sz="2400" dirty="0" smtClean="0">
              <a:solidFill>
                <a:schemeClr val="tx1">
                  <a:lumMod val="65000"/>
                  <a:lumOff val="35000"/>
                </a:schemeClr>
              </a:solidFill>
            </a:endParaRPr>
          </a:p>
          <a:p>
            <a:pPr>
              <a:buFont typeface="Monotype Sorts" charset="2"/>
              <a:buNone/>
            </a:pPr>
            <a:endParaRPr lang="fr-CH" dirty="0" smtClean="0"/>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68611" name="Espace réservé du numéro de diapositive 3"/>
          <p:cNvSpPr>
            <a:spLocks noGrp="1"/>
          </p:cNvSpPr>
          <p:nvPr>
            <p:ph type="sldNum" sz="quarter" idx="12"/>
          </p:nvPr>
        </p:nvSpPr>
        <p:spPr>
          <a:noFill/>
        </p:spPr>
        <p:txBody>
          <a:bodyPr/>
          <a:lstStyle/>
          <a:p>
            <a:fld id="{61083B41-1875-4FA4-9A9F-28AE5A810C19}" type="slidenum">
              <a:rPr lang="en-GB"/>
              <a:pPr/>
              <a:t>59</a:t>
            </a:fld>
            <a:endParaRPr lang="en-GB"/>
          </a:p>
        </p:txBody>
      </p:sp>
      <p:sp>
        <p:nvSpPr>
          <p:cNvPr id="6" name="ZoneTexte 5"/>
          <p:cNvSpPr txBox="1"/>
          <p:nvPr/>
        </p:nvSpPr>
        <p:spPr>
          <a:xfrm>
            <a:off x="6876464" y="5877272"/>
            <a:ext cx="1799992" cy="338554"/>
          </a:xfrm>
          <a:prstGeom prst="rect">
            <a:avLst/>
          </a:prstGeom>
          <a:noFill/>
        </p:spPr>
        <p:txBody>
          <a:bodyPr wrap="none">
            <a:spAutoFit/>
          </a:bodyPr>
          <a:lstStyle/>
          <a:p>
            <a:pPr algn="r">
              <a:defRPr/>
            </a:pPr>
            <a:r>
              <a:rPr lang="fr-CH" sz="1600" dirty="0" err="1" smtClean="0">
                <a:solidFill>
                  <a:srgbClr val="7F7F7F"/>
                </a:solidFill>
                <a:latin typeface="Corbel"/>
                <a:cs typeface="Corbel"/>
              </a:rPr>
              <a:t>Nancarro</a:t>
            </a:r>
            <a:r>
              <a:rPr lang="fr-CH" sz="1600" dirty="0" smtClean="0">
                <a:solidFill>
                  <a:srgbClr val="7F7F7F"/>
                </a:solidFill>
                <a:latin typeface="Corbel"/>
                <a:cs typeface="Corbel"/>
              </a:rPr>
              <a:t> &amp; al 2013</a:t>
            </a:r>
            <a:endParaRPr lang="fr-CH" sz="1600" dirty="0">
              <a:solidFill>
                <a:srgbClr val="7F7F7F"/>
              </a:solidFill>
              <a:latin typeface="Corbel"/>
              <a:cs typeface="Corbe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79388" y="1125538"/>
            <a:ext cx="8686800" cy="4876800"/>
          </a:xfrm>
        </p:spPr>
        <p:txBody>
          <a:bodyPr/>
          <a:lstStyle/>
          <a:p>
            <a:r>
              <a:rPr lang="fr-CH" dirty="0" smtClean="0"/>
              <a:t>Communication is a </a:t>
            </a:r>
            <a:r>
              <a:rPr lang="fr-CH" dirty="0" smtClean="0">
                <a:solidFill>
                  <a:srgbClr val="FF0033"/>
                </a:solidFill>
              </a:rPr>
              <a:t>core clinical skill</a:t>
            </a:r>
            <a:r>
              <a:rPr lang="fr-CH" dirty="0" smtClean="0"/>
              <a:t>, an essential element of clinical practice</a:t>
            </a:r>
          </a:p>
          <a:p>
            <a:endParaRPr lang="fr-CH" dirty="0" smtClean="0"/>
          </a:p>
          <a:p>
            <a:r>
              <a:rPr lang="fr-CH" dirty="0" smtClean="0"/>
              <a:t>Communication skills need </a:t>
            </a:r>
            <a:r>
              <a:rPr lang="fr-CH" dirty="0" smtClean="0">
                <a:solidFill>
                  <a:srgbClr val="FF0033"/>
                </a:solidFill>
              </a:rPr>
              <a:t>to be taught and learned</a:t>
            </a:r>
          </a:p>
          <a:p>
            <a:pPr lvl="1"/>
            <a:r>
              <a:rPr lang="fr-CH" dirty="0" smtClean="0"/>
              <a:t>content skills </a:t>
            </a:r>
            <a:r>
              <a:rPr lang="fr-CH" dirty="0" smtClean="0">
                <a:solidFill>
                  <a:srgbClr val="FF0033"/>
                </a:solidFill>
              </a:rPr>
              <a:t>WHAT YOU SAY</a:t>
            </a:r>
          </a:p>
          <a:p>
            <a:pPr lvl="1"/>
            <a:r>
              <a:rPr lang="fr-CH" dirty="0" smtClean="0"/>
              <a:t>process skills </a:t>
            </a:r>
            <a:r>
              <a:rPr lang="fr-CH" dirty="0" smtClean="0">
                <a:solidFill>
                  <a:srgbClr val="FF0033"/>
                </a:solidFill>
              </a:rPr>
              <a:t>HOW YOU SAY IT</a:t>
            </a:r>
          </a:p>
          <a:p>
            <a:pPr lvl="1"/>
            <a:r>
              <a:rPr lang="fr-CH" dirty="0" smtClean="0"/>
              <a:t>perceptual skills </a:t>
            </a:r>
            <a:r>
              <a:rPr lang="fr-CH" dirty="0" smtClean="0">
                <a:solidFill>
                  <a:srgbClr val="FF0033"/>
                </a:solidFill>
              </a:rPr>
              <a:t>WHAT YOU ARE THINKING AND FEELING</a:t>
            </a:r>
          </a:p>
          <a:p>
            <a:endParaRPr lang="fr-CH" dirty="0" smtClean="0">
              <a:solidFill>
                <a:srgbClr val="FF0033"/>
              </a:solidFill>
            </a:endParaRPr>
          </a:p>
          <a:p>
            <a:pPr>
              <a:buFont typeface="Monotype Sorts" charset="2"/>
              <a:buNone/>
            </a:pPr>
            <a:endParaRPr lang="fr-FR" dirty="0" smtClean="0"/>
          </a:p>
        </p:txBody>
      </p:sp>
      <p:sp>
        <p:nvSpPr>
          <p:cNvPr id="24578" name="Espace réservé du numéro de diapositive 4"/>
          <p:cNvSpPr>
            <a:spLocks noGrp="1"/>
          </p:cNvSpPr>
          <p:nvPr>
            <p:ph type="sldNum" sz="quarter" idx="12"/>
          </p:nvPr>
        </p:nvSpPr>
        <p:spPr>
          <a:noFill/>
        </p:spPr>
        <p:txBody>
          <a:bodyPr/>
          <a:lstStyle/>
          <a:p>
            <a:pPr defTabSz="762000"/>
            <a:fld id="{CAAFEE88-0BF4-4019-8049-38A988229F78}" type="slidenum">
              <a:rPr lang="en-GB"/>
              <a:pPr defTabSz="762000"/>
              <a:t>6</a:t>
            </a:fld>
            <a:endParaRPr lang="en-GB"/>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sz="3600" dirty="0" err="1" smtClean="0"/>
              <a:t>Why</a:t>
            </a:r>
            <a:r>
              <a:rPr lang="fr-CH" sz="3600" dirty="0" smtClean="0"/>
              <a:t> </a:t>
            </a:r>
            <a:r>
              <a:rPr lang="fr-CH" sz="3600" dirty="0" err="1" smtClean="0"/>
              <a:t>necessity</a:t>
            </a:r>
            <a:r>
              <a:rPr lang="fr-CH" sz="3600" dirty="0" smtClean="0"/>
              <a:t> for </a:t>
            </a:r>
            <a:r>
              <a:rPr lang="fr-CH" sz="3600" dirty="0" err="1" smtClean="0"/>
              <a:t>interdisciplinary</a:t>
            </a:r>
            <a:r>
              <a:rPr lang="fr-CH" sz="3600" dirty="0" smtClean="0"/>
              <a:t> team </a:t>
            </a:r>
            <a:r>
              <a:rPr lang="fr-CH" sz="3600" dirty="0" err="1" smtClean="0"/>
              <a:t>work</a:t>
            </a:r>
            <a:r>
              <a:rPr lang="fr-CH" sz="3600" dirty="0" smtClean="0"/>
              <a:t>?</a:t>
            </a:r>
            <a:endParaRPr lang="fr-CH" sz="3600" dirty="0"/>
          </a:p>
        </p:txBody>
      </p:sp>
      <p:sp>
        <p:nvSpPr>
          <p:cNvPr id="3" name="Espace réservé du contenu 2"/>
          <p:cNvSpPr>
            <a:spLocks noGrp="1"/>
          </p:cNvSpPr>
          <p:nvPr>
            <p:ph idx="1"/>
          </p:nvPr>
        </p:nvSpPr>
        <p:spPr/>
        <p:txBody>
          <a:bodyPr/>
          <a:lstStyle/>
          <a:p>
            <a:r>
              <a:rPr lang="en-US" dirty="0" smtClean="0"/>
              <a:t>Larger numbers of patients with more complex needs and  </a:t>
            </a:r>
            <a:r>
              <a:rPr lang="fr-CH" dirty="0" err="1" smtClean="0"/>
              <a:t>associated</a:t>
            </a:r>
            <a:r>
              <a:rPr lang="fr-CH" dirty="0" smtClean="0"/>
              <a:t> </a:t>
            </a:r>
            <a:r>
              <a:rPr lang="fr-CH" dirty="0" err="1" smtClean="0"/>
              <a:t>with</a:t>
            </a:r>
            <a:r>
              <a:rPr lang="fr-CH" dirty="0" smtClean="0"/>
              <a:t> </a:t>
            </a:r>
            <a:r>
              <a:rPr lang="fr-CH" dirty="0" err="1" smtClean="0"/>
              <a:t>chronic</a:t>
            </a:r>
            <a:r>
              <a:rPr lang="fr-CH" dirty="0" smtClean="0"/>
              <a:t> </a:t>
            </a:r>
            <a:r>
              <a:rPr lang="fr-CH" dirty="0" err="1" smtClean="0"/>
              <a:t>diseases</a:t>
            </a:r>
            <a:endParaRPr lang="fr-CH" dirty="0" smtClean="0"/>
          </a:p>
          <a:p>
            <a:r>
              <a:rPr lang="en-US" dirty="0" smtClean="0"/>
              <a:t>Increasing complexity of skills and knowledge required to provide comprehensive care to </a:t>
            </a:r>
            <a:r>
              <a:rPr lang="fr-CH" dirty="0" smtClean="0"/>
              <a:t>patients</a:t>
            </a:r>
          </a:p>
          <a:p>
            <a:r>
              <a:rPr lang="fr-CH" dirty="0" smtClean="0"/>
              <a:t>fragmentation of </a:t>
            </a:r>
            <a:r>
              <a:rPr lang="fr-CH" dirty="0" err="1" smtClean="0"/>
              <a:t>disciplinary</a:t>
            </a:r>
            <a:r>
              <a:rPr lang="fr-CH" dirty="0" smtClean="0"/>
              <a:t> </a:t>
            </a:r>
            <a:r>
              <a:rPr lang="fr-CH" dirty="0" err="1" smtClean="0"/>
              <a:t>knowledge</a:t>
            </a:r>
            <a:endParaRPr lang="fr-CH" dirty="0" smtClean="0"/>
          </a:p>
          <a:p>
            <a:endParaRPr lang="fr-CH" dirty="0" smtClean="0"/>
          </a:p>
          <a:p>
            <a:endParaRPr lang="en-US" dirty="0" smtClean="0"/>
          </a:p>
        </p:txBody>
      </p:sp>
      <p:sp>
        <p:nvSpPr>
          <p:cNvPr id="5" name="Espace réservé du pied de page 4"/>
          <p:cNvSpPr>
            <a:spLocks noGrp="1"/>
          </p:cNvSpPr>
          <p:nvPr>
            <p:ph type="ftr" sz="quarter" idx="11"/>
          </p:nvPr>
        </p:nvSpPr>
        <p:spPr/>
        <p:txBody>
          <a:bodyPr/>
          <a:lstStyle/>
          <a:p>
            <a:r>
              <a:rPr lang="fr-FR" smtClean="0"/>
              <a:t>Communication and interviewing skills</a:t>
            </a:r>
            <a:endParaRPr lang="fr-FR" dirty="0"/>
          </a:p>
        </p:txBody>
      </p:sp>
      <p:sp>
        <p:nvSpPr>
          <p:cNvPr id="4" name="Espace réservé du numéro de diapositive 3"/>
          <p:cNvSpPr>
            <a:spLocks noGrp="1"/>
          </p:cNvSpPr>
          <p:nvPr>
            <p:ph type="sldNum" sz="quarter" idx="12"/>
          </p:nvPr>
        </p:nvSpPr>
        <p:spPr/>
        <p:txBody>
          <a:bodyPr/>
          <a:lstStyle/>
          <a:p>
            <a:pPr>
              <a:defRPr/>
            </a:pPr>
            <a:fld id="{A5692A95-3AB9-457A-95F5-80E337721622}" type="slidenum">
              <a:rPr lang="en-GB" smtClean="0"/>
              <a:pPr>
                <a:defRPr/>
              </a:pPr>
              <a:t>60</a:t>
            </a:fld>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4" name="Espace réservé du numéro de diapositive 3"/>
          <p:cNvSpPr>
            <a:spLocks noGrp="1"/>
          </p:cNvSpPr>
          <p:nvPr>
            <p:ph type="sldNum" sz="quarter" idx="12"/>
          </p:nvPr>
        </p:nvSpPr>
        <p:spPr/>
        <p:txBody>
          <a:bodyPr/>
          <a:lstStyle/>
          <a:p>
            <a:pPr>
              <a:defRPr/>
            </a:pPr>
            <a:fld id="{A5692A95-3AB9-457A-95F5-80E337721622}" type="slidenum">
              <a:rPr lang="en-GB" smtClean="0"/>
              <a:pPr>
                <a:defRPr/>
              </a:pPr>
              <a:t>61</a:t>
            </a:fld>
            <a:endParaRPr lang="en-GB"/>
          </a:p>
        </p:txBody>
      </p:sp>
      <p:pic>
        <p:nvPicPr>
          <p:cNvPr id="103426" name="Picture 2"/>
          <p:cNvPicPr>
            <a:picLocks noChangeAspect="1" noChangeArrowheads="1"/>
          </p:cNvPicPr>
          <p:nvPr/>
        </p:nvPicPr>
        <p:blipFill>
          <a:blip r:embed="rId2" cstate="print"/>
          <a:srcRect/>
          <a:stretch>
            <a:fillRect/>
          </a:stretch>
        </p:blipFill>
        <p:spPr bwMode="auto">
          <a:xfrm>
            <a:off x="323528" y="454893"/>
            <a:ext cx="8543541" cy="4918323"/>
          </a:xfrm>
          <a:prstGeom prst="rect">
            <a:avLst/>
          </a:prstGeom>
          <a:noFill/>
          <a:ln w="9525">
            <a:noFill/>
            <a:miter lim="800000"/>
            <a:headEnd/>
            <a:tailEnd/>
          </a:ln>
          <a:effectLst/>
        </p:spPr>
      </p:pic>
      <p:pic>
        <p:nvPicPr>
          <p:cNvPr id="103427" name="Picture 3"/>
          <p:cNvPicPr>
            <a:picLocks noChangeAspect="1" noChangeArrowheads="1"/>
          </p:cNvPicPr>
          <p:nvPr/>
        </p:nvPicPr>
        <p:blipFill>
          <a:blip r:embed="rId3" cstate="print"/>
          <a:srcRect/>
          <a:stretch>
            <a:fillRect/>
          </a:stretch>
        </p:blipFill>
        <p:spPr bwMode="auto">
          <a:xfrm>
            <a:off x="5485581" y="5589240"/>
            <a:ext cx="3190875" cy="35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smtClean="0"/>
              <a:t>Challenges to </a:t>
            </a:r>
            <a:r>
              <a:rPr lang="fr-CH" sz="3600" dirty="0" err="1" smtClean="0"/>
              <a:t>interdisciplinary</a:t>
            </a:r>
            <a:r>
              <a:rPr lang="fr-CH" sz="3600" dirty="0" smtClean="0"/>
              <a:t> team </a:t>
            </a:r>
            <a:r>
              <a:rPr lang="fr-CH" sz="3600" dirty="0" err="1" smtClean="0"/>
              <a:t>work</a:t>
            </a:r>
            <a:endParaRPr lang="fr-CH" sz="3600" dirty="0"/>
          </a:p>
        </p:txBody>
      </p:sp>
      <p:sp>
        <p:nvSpPr>
          <p:cNvPr id="3" name="Espace réservé du contenu 2"/>
          <p:cNvSpPr>
            <a:spLocks noGrp="1"/>
          </p:cNvSpPr>
          <p:nvPr>
            <p:ph idx="1"/>
          </p:nvPr>
        </p:nvSpPr>
        <p:spPr/>
        <p:txBody>
          <a:bodyPr>
            <a:normAutofit fontScale="92500"/>
          </a:bodyPr>
          <a:lstStyle/>
          <a:p>
            <a:r>
              <a:rPr lang="fr-CH" dirty="0" err="1" smtClean="0"/>
              <a:t>Clarity</a:t>
            </a:r>
            <a:r>
              <a:rPr lang="fr-CH" dirty="0" smtClean="0"/>
              <a:t> of vision (the </a:t>
            </a:r>
            <a:r>
              <a:rPr lang="fr-CH" dirty="0" err="1" smtClean="0"/>
              <a:t>extent</a:t>
            </a:r>
            <a:r>
              <a:rPr lang="fr-CH" dirty="0" smtClean="0"/>
              <a:t> to </a:t>
            </a:r>
            <a:r>
              <a:rPr lang="fr-CH" dirty="0" err="1" smtClean="0"/>
              <a:t>which</a:t>
            </a:r>
            <a:r>
              <a:rPr lang="fr-CH" dirty="0" smtClean="0"/>
              <a:t> values are </a:t>
            </a:r>
            <a:r>
              <a:rPr lang="fr-CH" dirty="0" err="1" smtClean="0"/>
              <a:t>shared</a:t>
            </a:r>
            <a:r>
              <a:rPr lang="fr-CH" dirty="0" smtClean="0"/>
              <a:t> by team </a:t>
            </a:r>
            <a:r>
              <a:rPr lang="fr-CH" dirty="0" err="1" smtClean="0"/>
              <a:t>members</a:t>
            </a:r>
            <a:r>
              <a:rPr lang="fr-CH" dirty="0" smtClean="0"/>
              <a:t>)</a:t>
            </a:r>
          </a:p>
          <a:p>
            <a:r>
              <a:rPr lang="fr-CH" dirty="0" smtClean="0"/>
              <a:t>Communication </a:t>
            </a:r>
            <a:r>
              <a:rPr lang="fr-CH" dirty="0" err="1" smtClean="0"/>
              <a:t>with</a:t>
            </a:r>
            <a:r>
              <a:rPr lang="fr-CH" dirty="0" smtClean="0"/>
              <a:t> </a:t>
            </a:r>
            <a:r>
              <a:rPr lang="fr-CH" dirty="0" err="1" smtClean="0"/>
              <a:t>external</a:t>
            </a:r>
            <a:r>
              <a:rPr lang="fr-CH" dirty="0" smtClean="0"/>
              <a:t> services</a:t>
            </a:r>
          </a:p>
          <a:p>
            <a:r>
              <a:rPr lang="fr-CH" dirty="0" err="1" smtClean="0"/>
              <a:t>Working</a:t>
            </a:r>
            <a:r>
              <a:rPr lang="fr-CH" dirty="0" smtClean="0"/>
              <a:t> practices and </a:t>
            </a:r>
            <a:r>
              <a:rPr lang="fr-CH" dirty="0" err="1" smtClean="0"/>
              <a:t>procedures</a:t>
            </a:r>
            <a:endParaRPr lang="fr-CH" dirty="0" smtClean="0"/>
          </a:p>
          <a:p>
            <a:r>
              <a:rPr lang="fr-CH" dirty="0" smtClean="0"/>
              <a:t>Joint-</a:t>
            </a:r>
            <a:r>
              <a:rPr lang="fr-CH" dirty="0" err="1" smtClean="0"/>
              <a:t>working</a:t>
            </a:r>
            <a:r>
              <a:rPr lang="fr-CH" dirty="0" smtClean="0"/>
              <a:t> (observation of </a:t>
            </a:r>
            <a:r>
              <a:rPr lang="fr-CH" dirty="0" err="1" smtClean="0"/>
              <a:t>peers</a:t>
            </a:r>
            <a:r>
              <a:rPr lang="fr-CH" dirty="0" smtClean="0"/>
              <a:t>)</a:t>
            </a:r>
          </a:p>
          <a:p>
            <a:r>
              <a:rPr lang="fr-CH" dirty="0" smtClean="0"/>
              <a:t>Management/leadership (</a:t>
            </a:r>
            <a:r>
              <a:rPr lang="fr-CH" dirty="0" err="1" smtClean="0"/>
              <a:t>respecting</a:t>
            </a:r>
            <a:r>
              <a:rPr lang="fr-CH" dirty="0" smtClean="0"/>
              <a:t> </a:t>
            </a:r>
            <a:r>
              <a:rPr lang="fr-CH" dirty="0" err="1" smtClean="0"/>
              <a:t>individual’s</a:t>
            </a:r>
            <a:r>
              <a:rPr lang="fr-CH" dirty="0" smtClean="0"/>
              <a:t> </a:t>
            </a:r>
            <a:r>
              <a:rPr lang="fr-CH" dirty="0" err="1" smtClean="0"/>
              <a:t>autonomy</a:t>
            </a:r>
            <a:r>
              <a:rPr lang="fr-CH" dirty="0" smtClean="0"/>
              <a:t>)</a:t>
            </a:r>
          </a:p>
          <a:p>
            <a:r>
              <a:rPr lang="fr-CH" dirty="0" err="1" smtClean="0"/>
              <a:t>Role</a:t>
            </a:r>
            <a:r>
              <a:rPr lang="fr-CH" dirty="0" smtClean="0"/>
              <a:t> mix, </a:t>
            </a:r>
            <a:r>
              <a:rPr lang="fr-CH" dirty="0" err="1" smtClean="0"/>
              <a:t>professional</a:t>
            </a:r>
            <a:r>
              <a:rPr lang="fr-CH" dirty="0" smtClean="0"/>
              <a:t> </a:t>
            </a:r>
            <a:r>
              <a:rPr lang="fr-CH" dirty="0" err="1" smtClean="0"/>
              <a:t>roles</a:t>
            </a:r>
            <a:r>
              <a:rPr lang="fr-CH" dirty="0" smtClean="0"/>
              <a:t> and </a:t>
            </a:r>
            <a:r>
              <a:rPr lang="fr-CH" dirty="0" err="1" smtClean="0"/>
              <a:t>responsabilities</a:t>
            </a:r>
            <a:endParaRPr lang="fr-CH" dirty="0"/>
          </a:p>
        </p:txBody>
      </p:sp>
      <p:sp>
        <p:nvSpPr>
          <p:cNvPr id="5" name="Espace réservé du pied de page 4"/>
          <p:cNvSpPr>
            <a:spLocks noGrp="1"/>
          </p:cNvSpPr>
          <p:nvPr>
            <p:ph type="ftr" sz="quarter" idx="11"/>
          </p:nvPr>
        </p:nvSpPr>
        <p:spPr/>
        <p:txBody>
          <a:bodyPr/>
          <a:lstStyle/>
          <a:p>
            <a:r>
              <a:rPr lang="fr-FR" smtClean="0"/>
              <a:t>Communication and interviewing skills</a:t>
            </a:r>
            <a:endParaRPr lang="fr-FR" dirty="0"/>
          </a:p>
        </p:txBody>
      </p:sp>
      <p:sp>
        <p:nvSpPr>
          <p:cNvPr id="4" name="Espace réservé du numéro de diapositive 3"/>
          <p:cNvSpPr>
            <a:spLocks noGrp="1"/>
          </p:cNvSpPr>
          <p:nvPr>
            <p:ph type="sldNum" sz="quarter" idx="12"/>
          </p:nvPr>
        </p:nvSpPr>
        <p:spPr/>
        <p:txBody>
          <a:bodyPr/>
          <a:lstStyle/>
          <a:p>
            <a:pPr>
              <a:defRPr/>
            </a:pPr>
            <a:fld id="{A5692A95-3AB9-457A-95F5-80E337721622}" type="slidenum">
              <a:rPr lang="en-GB" smtClean="0"/>
              <a:pPr>
                <a:defRPr/>
              </a:pPr>
              <a:t>62</a:t>
            </a:fld>
            <a:endParaRPr lang="en-GB"/>
          </a:p>
        </p:txBody>
      </p:sp>
      <p:pic>
        <p:nvPicPr>
          <p:cNvPr id="6" name="Picture 3"/>
          <p:cNvPicPr>
            <a:picLocks noChangeAspect="1" noChangeArrowheads="1"/>
          </p:cNvPicPr>
          <p:nvPr/>
        </p:nvPicPr>
        <p:blipFill>
          <a:blip r:embed="rId2" cstate="print"/>
          <a:srcRect/>
          <a:stretch>
            <a:fillRect/>
          </a:stretch>
        </p:blipFill>
        <p:spPr bwMode="auto">
          <a:xfrm>
            <a:off x="5629597" y="5805264"/>
            <a:ext cx="3190875" cy="35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Communication and interviewing skills</a:t>
            </a:r>
            <a:endParaRPr lang="fr-FR" dirty="0"/>
          </a:p>
        </p:txBody>
      </p:sp>
      <p:sp>
        <p:nvSpPr>
          <p:cNvPr id="4" name="Espace réservé du numéro de diapositive 3"/>
          <p:cNvSpPr>
            <a:spLocks noGrp="1"/>
          </p:cNvSpPr>
          <p:nvPr>
            <p:ph type="sldNum" sz="quarter" idx="12"/>
          </p:nvPr>
        </p:nvSpPr>
        <p:spPr/>
        <p:txBody>
          <a:bodyPr/>
          <a:lstStyle/>
          <a:p>
            <a:pPr>
              <a:defRPr/>
            </a:pPr>
            <a:fld id="{A5692A95-3AB9-457A-95F5-80E337721622}" type="slidenum">
              <a:rPr lang="en-GB" smtClean="0"/>
              <a:pPr>
                <a:defRPr/>
              </a:pPr>
              <a:t>63</a:t>
            </a:fld>
            <a:endParaRPr lang="en-GB"/>
          </a:p>
        </p:txBody>
      </p:sp>
      <p:sp>
        <p:nvSpPr>
          <p:cNvPr id="2" name="Titre 1"/>
          <p:cNvSpPr>
            <a:spLocks noGrp="1"/>
          </p:cNvSpPr>
          <p:nvPr>
            <p:ph type="title"/>
          </p:nvPr>
        </p:nvSpPr>
        <p:spPr/>
        <p:txBody>
          <a:bodyPr/>
          <a:lstStyle/>
          <a:p>
            <a:r>
              <a:rPr lang="fr-CH" cap="none" dirty="0" smtClean="0"/>
              <a:t>Main limitations (1) </a:t>
            </a:r>
            <a:endParaRPr lang="fr-CH" cap="none" dirty="0"/>
          </a:p>
        </p:txBody>
      </p:sp>
      <p:pic>
        <p:nvPicPr>
          <p:cNvPr id="109570" name="Picture 2" descr="http://freshtech.us/wp-content/uploads/2014/02/save-time-reviewing-resumes.jpg"/>
          <p:cNvPicPr>
            <a:picLocks noChangeAspect="1" noChangeArrowheads="1"/>
          </p:cNvPicPr>
          <p:nvPr/>
        </p:nvPicPr>
        <p:blipFill>
          <a:blip r:embed="rId2" cstate="print"/>
          <a:srcRect/>
          <a:stretch>
            <a:fillRect/>
          </a:stretch>
        </p:blipFill>
        <p:spPr bwMode="auto">
          <a:xfrm>
            <a:off x="1547664" y="1988840"/>
            <a:ext cx="5328592" cy="3996444"/>
          </a:xfrm>
          <a:prstGeom prst="rect">
            <a:avLst/>
          </a:prstGeom>
          <a:noFill/>
        </p:spPr>
      </p:pic>
      <p:sp>
        <p:nvSpPr>
          <p:cNvPr id="6" name="ZoneTexte 5"/>
          <p:cNvSpPr txBox="1"/>
          <p:nvPr/>
        </p:nvSpPr>
        <p:spPr>
          <a:xfrm>
            <a:off x="4572000" y="4823574"/>
            <a:ext cx="3131840" cy="523220"/>
          </a:xfrm>
          <a:prstGeom prst="rect">
            <a:avLst/>
          </a:prstGeom>
          <a:noFill/>
        </p:spPr>
        <p:txBody>
          <a:bodyPr wrap="square" rtlCol="0">
            <a:spAutoFit/>
          </a:bodyPr>
          <a:lstStyle/>
          <a:p>
            <a:pPr algn="ctr"/>
            <a:r>
              <a:rPr lang="fr-CH" sz="2800" b="1" dirty="0" smtClean="0">
                <a:solidFill>
                  <a:srgbClr val="595959"/>
                </a:solidFill>
                <a:latin typeface="Corbel" pitchFamily="34" charset="0"/>
              </a:rPr>
              <a:t>Time </a:t>
            </a:r>
            <a:r>
              <a:rPr lang="fr-CH" sz="2800" b="1" dirty="0" err="1" smtClean="0">
                <a:solidFill>
                  <a:srgbClr val="595959"/>
                </a:solidFill>
                <a:latin typeface="Corbel" pitchFamily="34" charset="0"/>
              </a:rPr>
              <a:t>consuming</a:t>
            </a:r>
            <a:endParaRPr lang="fr-CH" sz="2800" b="1" dirty="0">
              <a:solidFill>
                <a:srgbClr val="595959"/>
              </a:solidFill>
              <a:latin typeface="Corbel" pitchFamily="34" charset="0"/>
            </a:endParaRPr>
          </a:p>
        </p:txBody>
      </p:sp>
      <p:sp>
        <p:nvSpPr>
          <p:cNvPr id="7" name="ZoneTexte 6"/>
          <p:cNvSpPr txBox="1"/>
          <p:nvPr/>
        </p:nvSpPr>
        <p:spPr>
          <a:xfrm>
            <a:off x="1525464" y="4823574"/>
            <a:ext cx="1934372" cy="523220"/>
          </a:xfrm>
          <a:prstGeom prst="rect">
            <a:avLst/>
          </a:prstGeom>
          <a:noFill/>
        </p:spPr>
        <p:txBody>
          <a:bodyPr wrap="square" rtlCol="0">
            <a:spAutoFit/>
          </a:bodyPr>
          <a:lstStyle/>
          <a:p>
            <a:pPr algn="ctr"/>
            <a:r>
              <a:rPr lang="fr-CH" sz="2800" b="1" dirty="0" err="1" smtClean="0">
                <a:solidFill>
                  <a:srgbClr val="595959"/>
                </a:solidFill>
                <a:latin typeface="Corbel" pitchFamily="34" charset="0"/>
              </a:rPr>
              <a:t>Cost</a:t>
            </a:r>
            <a:endParaRPr lang="fr-CH" sz="2800" b="1" dirty="0">
              <a:solidFill>
                <a:srgbClr val="595959"/>
              </a:solidFill>
              <a:latin typeface="Corbe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Communication and interviewing skills</a:t>
            </a:r>
            <a:endParaRPr lang="fr-FR" dirty="0"/>
          </a:p>
        </p:txBody>
      </p:sp>
      <p:sp>
        <p:nvSpPr>
          <p:cNvPr id="4" name="Espace réservé du numéro de diapositive 3"/>
          <p:cNvSpPr>
            <a:spLocks noGrp="1"/>
          </p:cNvSpPr>
          <p:nvPr>
            <p:ph type="sldNum" sz="quarter" idx="12"/>
          </p:nvPr>
        </p:nvSpPr>
        <p:spPr/>
        <p:txBody>
          <a:bodyPr/>
          <a:lstStyle/>
          <a:p>
            <a:pPr>
              <a:defRPr/>
            </a:pPr>
            <a:fld id="{A5692A95-3AB9-457A-95F5-80E337721622}" type="slidenum">
              <a:rPr lang="en-GB" smtClean="0"/>
              <a:pPr>
                <a:defRPr/>
              </a:pPr>
              <a:t>64</a:t>
            </a:fld>
            <a:endParaRPr lang="en-GB"/>
          </a:p>
        </p:txBody>
      </p:sp>
      <p:sp>
        <p:nvSpPr>
          <p:cNvPr id="2" name="Titre 1"/>
          <p:cNvSpPr>
            <a:spLocks noGrp="1"/>
          </p:cNvSpPr>
          <p:nvPr>
            <p:ph type="title"/>
          </p:nvPr>
        </p:nvSpPr>
        <p:spPr/>
        <p:txBody>
          <a:bodyPr/>
          <a:lstStyle/>
          <a:p>
            <a:r>
              <a:rPr lang="fr-CH" cap="none" dirty="0" smtClean="0"/>
              <a:t>Main limitations (2)</a:t>
            </a:r>
            <a:endParaRPr lang="fr-CH" cap="none" dirty="0"/>
          </a:p>
        </p:txBody>
      </p:sp>
      <p:pic>
        <p:nvPicPr>
          <p:cNvPr id="110594" name="Picture 2" descr="https://speckycdn-sdm.netdna-ssl.com/wp-content/uploads/2016/02/dont-let-your-ego-get-in-the-way.jpg"/>
          <p:cNvPicPr>
            <a:picLocks noChangeAspect="1" noChangeArrowheads="1"/>
          </p:cNvPicPr>
          <p:nvPr/>
        </p:nvPicPr>
        <p:blipFill>
          <a:blip r:embed="rId2" cstate="print"/>
          <a:srcRect/>
          <a:stretch>
            <a:fillRect/>
          </a:stretch>
        </p:blipFill>
        <p:spPr bwMode="auto">
          <a:xfrm>
            <a:off x="899592" y="2276872"/>
            <a:ext cx="7332815" cy="3384376"/>
          </a:xfrm>
          <a:prstGeom prst="rect">
            <a:avLst/>
          </a:prstGeom>
          <a:noFill/>
        </p:spPr>
      </p:pic>
      <p:sp>
        <p:nvSpPr>
          <p:cNvPr id="6" name="Rectangle 5"/>
          <p:cNvSpPr/>
          <p:nvPr/>
        </p:nvSpPr>
        <p:spPr>
          <a:xfrm>
            <a:off x="1440160" y="5805264"/>
            <a:ext cx="7236296" cy="338554"/>
          </a:xfrm>
          <a:prstGeom prst="rect">
            <a:avLst/>
          </a:prstGeom>
        </p:spPr>
        <p:txBody>
          <a:bodyPr wrap="square">
            <a:spAutoFit/>
          </a:bodyPr>
          <a:lstStyle/>
          <a:p>
            <a:pPr algn="r"/>
            <a:r>
              <a:rPr lang="en-US" sz="1600" i="1" dirty="0" smtClean="0">
                <a:solidFill>
                  <a:srgbClr val="595959"/>
                </a:solidFill>
                <a:latin typeface="Corbel"/>
                <a:cs typeface="Corbel"/>
              </a:rPr>
              <a:t>Image Source: </a:t>
            </a:r>
            <a:r>
              <a:rPr lang="en-US" sz="1600" i="1" dirty="0" smtClean="0">
                <a:solidFill>
                  <a:srgbClr val="595959"/>
                </a:solidFill>
                <a:latin typeface="Corbel"/>
                <a:cs typeface="Corbel"/>
                <a:hlinkClick r:id="rId3"/>
              </a:rPr>
              <a:t>Don’t Let Your Ego Get In The Way</a:t>
            </a:r>
            <a:r>
              <a:rPr lang="en-US" sz="1600" i="1" dirty="0" smtClean="0">
                <a:solidFill>
                  <a:srgbClr val="595959"/>
                </a:solidFill>
                <a:latin typeface="Corbel"/>
                <a:cs typeface="Corbel"/>
              </a:rPr>
              <a:t> by Scotty Russell.</a:t>
            </a:r>
            <a:endParaRPr lang="fr-CH" sz="1600" dirty="0">
              <a:solidFill>
                <a:srgbClr val="595959"/>
              </a:solidFill>
              <a:latin typeface="Corbel"/>
              <a:cs typeface="Corbe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sz="3600" dirty="0" err="1" smtClean="0"/>
              <a:t>Practical</a:t>
            </a:r>
            <a:r>
              <a:rPr lang="fr-CH" sz="3600" dirty="0" smtClean="0"/>
              <a:t> </a:t>
            </a:r>
            <a:r>
              <a:rPr lang="fr-CH" sz="3600" dirty="0" err="1" smtClean="0"/>
              <a:t>steps</a:t>
            </a:r>
            <a:r>
              <a:rPr lang="fr-CH" sz="3600" dirty="0" smtClean="0"/>
              <a:t> to </a:t>
            </a:r>
            <a:r>
              <a:rPr lang="fr-CH" sz="3600" dirty="0" err="1" smtClean="0"/>
              <a:t>build</a:t>
            </a:r>
            <a:r>
              <a:rPr lang="fr-CH" sz="3600" dirty="0" smtClean="0"/>
              <a:t> an </a:t>
            </a:r>
            <a:r>
              <a:rPr lang="fr-CH" sz="3600" dirty="0" err="1" smtClean="0"/>
              <a:t>interdisciplinary</a:t>
            </a:r>
            <a:r>
              <a:rPr lang="fr-CH" sz="3600" dirty="0" smtClean="0"/>
              <a:t> network</a:t>
            </a:r>
            <a:endParaRPr lang="fr-CH" sz="3600" dirty="0"/>
          </a:p>
        </p:txBody>
      </p:sp>
      <p:sp>
        <p:nvSpPr>
          <p:cNvPr id="3" name="Espace réservé du contenu 2"/>
          <p:cNvSpPr>
            <a:spLocks noGrp="1"/>
          </p:cNvSpPr>
          <p:nvPr>
            <p:ph idx="1"/>
          </p:nvPr>
        </p:nvSpPr>
        <p:spPr/>
        <p:txBody>
          <a:bodyPr>
            <a:normAutofit lnSpcReduction="10000"/>
          </a:bodyPr>
          <a:lstStyle/>
          <a:p>
            <a:r>
              <a:rPr lang="fr-CH" dirty="0" err="1" smtClean="0"/>
              <a:t>Identify</a:t>
            </a:r>
            <a:r>
              <a:rPr lang="fr-CH" dirty="0" smtClean="0"/>
              <a:t> the « case manager »</a:t>
            </a:r>
          </a:p>
          <a:p>
            <a:r>
              <a:rPr lang="fr-CH" dirty="0" err="1" smtClean="0"/>
              <a:t>Identify</a:t>
            </a:r>
            <a:r>
              <a:rPr lang="fr-CH" dirty="0" smtClean="0"/>
              <a:t> </a:t>
            </a:r>
            <a:r>
              <a:rPr lang="fr-CH" dirty="0" err="1" smtClean="0"/>
              <a:t>who</a:t>
            </a:r>
            <a:r>
              <a:rPr lang="fr-CH" dirty="0" smtClean="0"/>
              <a:t> has the leadership</a:t>
            </a:r>
          </a:p>
          <a:p>
            <a:r>
              <a:rPr lang="fr-CH" dirty="0" err="1" smtClean="0"/>
              <a:t>Identify</a:t>
            </a:r>
            <a:r>
              <a:rPr lang="fr-CH" dirty="0" smtClean="0"/>
              <a:t> all </a:t>
            </a:r>
            <a:r>
              <a:rPr lang="fr-CH" dirty="0" err="1" smtClean="0"/>
              <a:t>professionals</a:t>
            </a:r>
            <a:r>
              <a:rPr lang="fr-CH" dirty="0" smtClean="0"/>
              <a:t> </a:t>
            </a:r>
            <a:r>
              <a:rPr lang="fr-CH" dirty="0" err="1" smtClean="0"/>
              <a:t>involved</a:t>
            </a:r>
            <a:r>
              <a:rPr lang="fr-CH" dirty="0" smtClean="0"/>
              <a:t> in the patient </a:t>
            </a:r>
            <a:r>
              <a:rPr lang="fr-CH" dirty="0" err="1" smtClean="0"/>
              <a:t>healthcare</a:t>
            </a:r>
            <a:r>
              <a:rPr lang="fr-CH" dirty="0" smtClean="0"/>
              <a:t> (</a:t>
            </a:r>
            <a:r>
              <a:rPr lang="fr-CH" dirty="0" err="1" smtClean="0"/>
              <a:t>including</a:t>
            </a:r>
            <a:r>
              <a:rPr lang="fr-CH" dirty="0" smtClean="0"/>
              <a:t> social </a:t>
            </a:r>
            <a:r>
              <a:rPr lang="fr-CH" dirty="0" err="1" smtClean="0"/>
              <a:t>worker</a:t>
            </a:r>
            <a:r>
              <a:rPr lang="fr-CH" dirty="0" smtClean="0"/>
              <a:t>, </a:t>
            </a:r>
            <a:r>
              <a:rPr lang="fr-CH" dirty="0" err="1" smtClean="0"/>
              <a:t>school</a:t>
            </a:r>
            <a:r>
              <a:rPr lang="fr-CH" dirty="0" smtClean="0"/>
              <a:t> </a:t>
            </a:r>
            <a:r>
              <a:rPr lang="fr-CH" dirty="0" err="1" smtClean="0"/>
              <a:t>teacher</a:t>
            </a:r>
            <a:r>
              <a:rPr lang="fr-CH" dirty="0" smtClean="0"/>
              <a:t> </a:t>
            </a:r>
            <a:r>
              <a:rPr lang="fr-CH" dirty="0" err="1" smtClean="0"/>
              <a:t>etc</a:t>
            </a:r>
            <a:r>
              <a:rPr lang="fr-CH" dirty="0" smtClean="0"/>
              <a:t>…)</a:t>
            </a:r>
          </a:p>
          <a:p>
            <a:r>
              <a:rPr lang="fr-CH" dirty="0" err="1" smtClean="0"/>
              <a:t>Connect</a:t>
            </a:r>
            <a:r>
              <a:rPr lang="fr-CH" dirty="0" smtClean="0"/>
              <a:t> the network </a:t>
            </a:r>
            <a:r>
              <a:rPr lang="fr-CH" dirty="0" err="1" smtClean="0"/>
              <a:t>through</a:t>
            </a:r>
            <a:r>
              <a:rPr lang="fr-CH" dirty="0" smtClean="0"/>
              <a:t> a meeting to </a:t>
            </a:r>
            <a:r>
              <a:rPr lang="fr-CH" dirty="0" err="1" smtClean="0"/>
              <a:t>start</a:t>
            </a:r>
            <a:r>
              <a:rPr lang="fr-CH" dirty="0" smtClean="0"/>
              <a:t> and </a:t>
            </a:r>
            <a:r>
              <a:rPr lang="fr-CH" dirty="0" err="1" smtClean="0"/>
              <a:t>define</a:t>
            </a:r>
            <a:r>
              <a:rPr lang="fr-CH" dirty="0" smtClean="0"/>
              <a:t> </a:t>
            </a:r>
            <a:r>
              <a:rPr lang="fr-CH" dirty="0" err="1" smtClean="0"/>
              <a:t>roles</a:t>
            </a:r>
            <a:endParaRPr lang="fr-CH" dirty="0" smtClean="0"/>
          </a:p>
          <a:p>
            <a:r>
              <a:rPr lang="fr-CH" dirty="0" err="1" smtClean="0"/>
              <a:t>Collect</a:t>
            </a:r>
            <a:r>
              <a:rPr lang="fr-CH" dirty="0" smtClean="0"/>
              <a:t> emails and mobile phones of </a:t>
            </a:r>
            <a:r>
              <a:rPr lang="fr-CH" dirty="0" err="1" smtClean="0"/>
              <a:t>each</a:t>
            </a:r>
            <a:r>
              <a:rPr lang="fr-CH" dirty="0" smtClean="0"/>
              <a:t> participant to </a:t>
            </a:r>
            <a:r>
              <a:rPr lang="fr-CH" dirty="0" err="1" smtClean="0"/>
              <a:t>communicate</a:t>
            </a:r>
            <a:r>
              <a:rPr lang="fr-CH" dirty="0" smtClean="0"/>
              <a:t> in the future</a:t>
            </a:r>
            <a:endParaRPr lang="fr-CH" dirty="0"/>
          </a:p>
        </p:txBody>
      </p:sp>
      <p:sp>
        <p:nvSpPr>
          <p:cNvPr id="5" name="Espace réservé du pied de page 4"/>
          <p:cNvSpPr>
            <a:spLocks noGrp="1"/>
          </p:cNvSpPr>
          <p:nvPr>
            <p:ph type="ftr" sz="quarter" idx="11"/>
          </p:nvPr>
        </p:nvSpPr>
        <p:spPr/>
        <p:txBody>
          <a:bodyPr/>
          <a:lstStyle/>
          <a:p>
            <a:r>
              <a:rPr lang="fr-FR" smtClean="0"/>
              <a:t>Communication and interviewing skills</a:t>
            </a:r>
            <a:endParaRPr lang="fr-FR" dirty="0"/>
          </a:p>
        </p:txBody>
      </p:sp>
      <p:sp>
        <p:nvSpPr>
          <p:cNvPr id="4" name="Espace réservé du numéro de diapositive 3"/>
          <p:cNvSpPr>
            <a:spLocks noGrp="1"/>
          </p:cNvSpPr>
          <p:nvPr>
            <p:ph type="sldNum" sz="quarter" idx="12"/>
          </p:nvPr>
        </p:nvSpPr>
        <p:spPr/>
        <p:txBody>
          <a:bodyPr/>
          <a:lstStyle/>
          <a:p>
            <a:pPr>
              <a:defRPr/>
            </a:pPr>
            <a:fld id="{A5692A95-3AB9-457A-95F5-80E337721622}" type="slidenum">
              <a:rPr lang="en-GB" smtClean="0"/>
              <a:pPr>
                <a:defRPr/>
              </a:pPr>
              <a:t>65</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Espace réservé du numéro de diapositive 2"/>
          <p:cNvSpPr>
            <a:spLocks noGrp="1"/>
          </p:cNvSpPr>
          <p:nvPr>
            <p:ph type="sldNum" sz="quarter" idx="12"/>
          </p:nvPr>
        </p:nvSpPr>
        <p:spPr>
          <a:noFill/>
        </p:spPr>
        <p:txBody>
          <a:bodyPr/>
          <a:lstStyle/>
          <a:p>
            <a:pPr defTabSz="762000"/>
            <a:fld id="{5325EC10-F8B5-49E3-A4ED-93A8A8AF4189}" type="slidenum">
              <a:rPr lang="en-GB">
                <a:latin typeface="+mn-lt"/>
              </a:rPr>
              <a:pPr defTabSz="762000"/>
              <a:t>7</a:t>
            </a:fld>
            <a:endParaRPr lang="en-GB">
              <a:latin typeface="+mn-lt"/>
            </a:endParaRPr>
          </a:p>
        </p:txBody>
      </p:sp>
      <p:graphicFrame>
        <p:nvGraphicFramePr>
          <p:cNvPr id="35842" name="Object 2"/>
          <p:cNvGraphicFramePr>
            <a:graphicFrameLocks noChangeAspect="1"/>
          </p:cNvGraphicFramePr>
          <p:nvPr/>
        </p:nvGraphicFramePr>
        <p:xfrm>
          <a:off x="2915816" y="3657600"/>
          <a:ext cx="2857500" cy="2581275"/>
        </p:xfrm>
        <a:graphic>
          <a:graphicData uri="http://schemas.openxmlformats.org/presentationml/2006/ole">
            <mc:AlternateContent xmlns:mc="http://schemas.openxmlformats.org/markup-compatibility/2006">
              <mc:Choice xmlns:v="urn:schemas-microsoft-com:vml" Requires="v">
                <p:oleObj spid="_x0000_s16521" r:id="rId4" imgW="2857899" imgH="2580952" progId="">
                  <p:embed/>
                </p:oleObj>
              </mc:Choice>
              <mc:Fallback>
                <p:oleObj r:id="rId4" imgW="2857899" imgH="258095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3657600"/>
                        <a:ext cx="2857500" cy="2581275"/>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35844" name="AutoShape 3"/>
          <p:cNvSpPr>
            <a:spLocks noChangeArrowheads="1"/>
          </p:cNvSpPr>
          <p:nvPr/>
        </p:nvSpPr>
        <p:spPr bwMode="auto">
          <a:xfrm>
            <a:off x="0" y="0"/>
            <a:ext cx="3132138" cy="4868863"/>
          </a:xfrm>
          <a:prstGeom prst="cloudCallout">
            <a:avLst>
              <a:gd name="adj1" fmla="val 62519"/>
              <a:gd name="adj2" fmla="val 26458"/>
            </a:avLst>
          </a:prstGeom>
          <a:solidFill>
            <a:srgbClr val="99CCFF"/>
          </a:solidFill>
          <a:ln w="12600">
            <a:solidFill>
              <a:srgbClr val="000000"/>
            </a:solidFill>
            <a:miter lim="800000"/>
            <a:headEnd/>
            <a:tailEnd/>
          </a:ln>
        </p:spPr>
        <p:txBody>
          <a:bodyPr lIns="90000" tIns="46800" rIns="90000" bIns="46800"/>
          <a:lstStyle/>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latin typeface="Corbel"/>
                <a:cs typeface="Corbel"/>
              </a:rPr>
              <a:t>Her mother called 3 times this week, telling me how worried she is…She’s lost weight, her period are </a:t>
            </a:r>
            <a:r>
              <a:rPr lang="en-GB" sz="2000" dirty="0" err="1">
                <a:solidFill>
                  <a:srgbClr val="000000"/>
                </a:solidFill>
                <a:latin typeface="Corbel"/>
                <a:cs typeface="Corbel"/>
              </a:rPr>
              <a:t>irregular,but</a:t>
            </a:r>
            <a:r>
              <a:rPr lang="en-GB" sz="2000" dirty="0">
                <a:solidFill>
                  <a:srgbClr val="000000"/>
                </a:solidFill>
                <a:latin typeface="Corbel"/>
                <a:cs typeface="Corbel"/>
              </a:rPr>
              <a:t> she will certainly tell me everything’s fine…. </a:t>
            </a:r>
          </a:p>
        </p:txBody>
      </p:sp>
      <p:sp>
        <p:nvSpPr>
          <p:cNvPr id="35845" name="AutoShape 4"/>
          <p:cNvSpPr>
            <a:spLocks noChangeArrowheads="1"/>
          </p:cNvSpPr>
          <p:nvPr/>
        </p:nvSpPr>
        <p:spPr bwMode="auto">
          <a:xfrm>
            <a:off x="3132138" y="1066800"/>
            <a:ext cx="2232025" cy="2001838"/>
          </a:xfrm>
          <a:prstGeom prst="wedgeEllipseCallout">
            <a:avLst>
              <a:gd name="adj1" fmla="val -23046"/>
              <a:gd name="adj2" fmla="val 77917"/>
            </a:avLst>
          </a:prstGeom>
          <a:solidFill>
            <a:srgbClr val="CCECFF"/>
          </a:solidFill>
          <a:ln w="12600">
            <a:solidFill>
              <a:srgbClr val="000000"/>
            </a:solidFill>
            <a:miter lim="800000"/>
            <a:headEnd/>
            <a:tailEnd/>
          </a:ln>
        </p:spPr>
        <p:txBody>
          <a:bodyPr lIns="90000" tIns="46800" rIns="90000" bIns="46800"/>
          <a:lstStyle/>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latin typeface="Corbel"/>
                <a:cs typeface="Corbel"/>
              </a:rPr>
              <a:t>What brings you here?</a:t>
            </a:r>
          </a:p>
        </p:txBody>
      </p:sp>
      <p:sp>
        <p:nvSpPr>
          <p:cNvPr id="35846" name="AutoShape 5"/>
          <p:cNvSpPr>
            <a:spLocks noChangeArrowheads="1"/>
          </p:cNvSpPr>
          <p:nvPr/>
        </p:nvSpPr>
        <p:spPr bwMode="auto">
          <a:xfrm>
            <a:off x="5219700" y="1556791"/>
            <a:ext cx="3924300" cy="4248473"/>
          </a:xfrm>
          <a:prstGeom prst="cloudCallout">
            <a:avLst>
              <a:gd name="adj1" fmla="val -39479"/>
              <a:gd name="adj2" fmla="val 34255"/>
            </a:avLst>
          </a:prstGeom>
          <a:solidFill>
            <a:srgbClr val="FFFF00"/>
          </a:solidFill>
          <a:ln w="12600">
            <a:solidFill>
              <a:srgbClr val="000000"/>
            </a:solidFill>
            <a:miter lim="800000"/>
            <a:headEnd/>
            <a:tailEnd/>
          </a:ln>
        </p:spPr>
        <p:txBody>
          <a:bodyPr lIns="90000" tIns="46800" rIns="90000" bIns="46800"/>
          <a:lstStyle/>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latin typeface="Corbel"/>
                <a:cs typeface="Corbel"/>
              </a:rPr>
              <a:t>I have work for school…hope it’s quick, let’s be nice…God knows what my parents told him, but they won’t make me eat more anyway … maybe he knows how I can have my period come back…</a:t>
            </a:r>
          </a:p>
        </p:txBody>
      </p:sp>
      <p:sp>
        <p:nvSpPr>
          <p:cNvPr id="35847" name="AutoShape 6"/>
          <p:cNvSpPr>
            <a:spLocks noChangeArrowheads="1"/>
          </p:cNvSpPr>
          <p:nvPr/>
        </p:nvSpPr>
        <p:spPr bwMode="auto">
          <a:xfrm>
            <a:off x="5724128" y="5993904"/>
            <a:ext cx="2304256" cy="864096"/>
          </a:xfrm>
          <a:prstGeom prst="wedgeEllipseCallout">
            <a:avLst>
              <a:gd name="adj1" fmla="val -56185"/>
              <a:gd name="adj2" fmla="val -140900"/>
            </a:avLst>
          </a:prstGeom>
          <a:solidFill>
            <a:srgbClr val="FFFF99"/>
          </a:solidFill>
          <a:ln w="12600">
            <a:solidFill>
              <a:srgbClr val="000000"/>
            </a:solidFill>
            <a:miter lim="800000"/>
            <a:headEnd/>
            <a:tailEnd/>
          </a:ln>
        </p:spPr>
        <p:txBody>
          <a:bodyPr lIns="90000" tIns="46800" rIns="90000" bIns="46800"/>
          <a:lstStyle/>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Corbel"/>
                <a:cs typeface="Corbel"/>
              </a:rPr>
              <a:t>I </a:t>
            </a:r>
            <a:r>
              <a:rPr lang="en-GB" sz="2400" dirty="0" err="1">
                <a:solidFill>
                  <a:srgbClr val="000000"/>
                </a:solidFill>
                <a:latin typeface="Corbel"/>
                <a:cs typeface="Corbel"/>
              </a:rPr>
              <a:t>dunno</a:t>
            </a:r>
            <a:r>
              <a:rPr lang="en-GB" sz="2400" dirty="0">
                <a:solidFill>
                  <a:srgbClr val="000000"/>
                </a:solidFill>
                <a:latin typeface="Corbel"/>
                <a:cs typeface="Corbel"/>
              </a:rPr>
              <a:t>,…</a:t>
            </a:r>
          </a:p>
        </p:txBody>
      </p:sp>
      <p:sp>
        <p:nvSpPr>
          <p:cNvPr id="35848" name="AutoShape 3"/>
          <p:cNvSpPr>
            <a:spLocks noChangeArrowheads="1"/>
          </p:cNvSpPr>
          <p:nvPr/>
        </p:nvSpPr>
        <p:spPr bwMode="auto">
          <a:xfrm>
            <a:off x="381000" y="4648200"/>
            <a:ext cx="2966864" cy="2011363"/>
          </a:xfrm>
          <a:prstGeom prst="cloudCallout">
            <a:avLst>
              <a:gd name="adj1" fmla="val 57417"/>
              <a:gd name="adj2" fmla="val -71275"/>
            </a:avLst>
          </a:prstGeom>
          <a:solidFill>
            <a:srgbClr val="FF6600"/>
          </a:solidFill>
          <a:ln w="12600">
            <a:solidFill>
              <a:srgbClr val="FF6600"/>
            </a:solidFill>
            <a:miter lim="800000"/>
            <a:headEnd/>
            <a:tailEnd/>
          </a:ln>
        </p:spPr>
        <p:txBody>
          <a:bodyPr lIns="90000" tIns="46800" rIns="90000" bIns="46800"/>
          <a:lstStyle/>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000000"/>
              </a:solidFill>
              <a:latin typeface="+mn-lt"/>
            </a:endParaRPr>
          </a:p>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latin typeface="Corbel"/>
                <a:cs typeface="Corbel"/>
              </a:rPr>
              <a:t>Should I tell her, her mother calls me all the time ???</a:t>
            </a:r>
          </a:p>
        </p:txBody>
      </p:sp>
      <p:sp>
        <p:nvSpPr>
          <p:cNvPr id="9" name="ZoneTexte 8"/>
          <p:cNvSpPr txBox="1"/>
          <p:nvPr/>
        </p:nvSpPr>
        <p:spPr>
          <a:xfrm>
            <a:off x="3131840" y="332656"/>
            <a:ext cx="5796136" cy="584775"/>
          </a:xfrm>
          <a:prstGeom prst="rect">
            <a:avLst/>
          </a:prstGeom>
          <a:noFill/>
        </p:spPr>
        <p:txBody>
          <a:bodyPr wrap="square" rtlCol="0">
            <a:spAutoFit/>
          </a:bodyPr>
          <a:lstStyle/>
          <a:p>
            <a:pPr algn="r"/>
            <a:r>
              <a:rPr lang="fr-CH" sz="3200" dirty="0" smtClean="0">
                <a:solidFill>
                  <a:schemeClr val="accent1">
                    <a:lumMod val="75000"/>
                  </a:schemeClr>
                </a:solidFill>
                <a:latin typeface="Corbel"/>
                <a:cs typeface="Corbel"/>
              </a:rPr>
              <a:t>The challenge with adolescents</a:t>
            </a:r>
            <a:endParaRPr lang="fr-CH" sz="3200" dirty="0">
              <a:solidFill>
                <a:schemeClr val="accent1">
                  <a:lumMod val="75000"/>
                </a:schemeClr>
              </a:solidFill>
              <a:latin typeface="Corbel"/>
              <a:cs typeface="Corbel"/>
            </a:endParaRPr>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sées 4"/>
          <p:cNvSpPr/>
          <p:nvPr/>
        </p:nvSpPr>
        <p:spPr>
          <a:xfrm>
            <a:off x="-126776" y="1298999"/>
            <a:ext cx="3672408" cy="3410450"/>
          </a:xfrm>
          <a:prstGeom prst="cloudCallout">
            <a:avLst>
              <a:gd name="adj1" fmla="val 50308"/>
              <a:gd name="adj2" fmla="val 26857"/>
            </a:avLst>
          </a:prstGeom>
          <a:solidFill>
            <a:schemeClr val="accent6">
              <a:lumMod val="40000"/>
              <a:lumOff val="60000"/>
            </a:schemeClr>
          </a:solidFill>
          <a:ln>
            <a:noFill/>
          </a:ln>
          <a:effectLst>
            <a:softEdge rad="1778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chemeClr val="bg1">
                    <a:lumMod val="50000"/>
                  </a:schemeClr>
                </a:solidFill>
                <a:latin typeface="Corbel"/>
                <a:cs typeface="Corbel"/>
              </a:rPr>
              <a:t>Her mother called 3 times this week, telling me how worried she is…She’s lost weight, her period are </a:t>
            </a:r>
            <a:r>
              <a:rPr lang="en-GB" sz="1800" dirty="0" err="1">
                <a:solidFill>
                  <a:schemeClr val="bg1">
                    <a:lumMod val="50000"/>
                  </a:schemeClr>
                </a:solidFill>
                <a:latin typeface="Corbel"/>
                <a:cs typeface="Corbel"/>
              </a:rPr>
              <a:t>irregular,but</a:t>
            </a:r>
            <a:r>
              <a:rPr lang="en-GB" sz="1800" dirty="0">
                <a:solidFill>
                  <a:schemeClr val="bg1">
                    <a:lumMod val="50000"/>
                  </a:schemeClr>
                </a:solidFill>
                <a:latin typeface="Corbel"/>
                <a:cs typeface="Corbel"/>
              </a:rPr>
              <a:t> she will certainly tell me everything’s fine…. </a:t>
            </a:r>
          </a:p>
        </p:txBody>
      </p:sp>
      <p:sp>
        <p:nvSpPr>
          <p:cNvPr id="2" name="Espace réservé du pied de page 1"/>
          <p:cNvSpPr>
            <a:spLocks noGrp="1"/>
          </p:cNvSpPr>
          <p:nvPr>
            <p:ph type="ftr" sz="quarter" idx="11"/>
          </p:nvPr>
        </p:nvSpPr>
        <p:spPr/>
        <p:txBody>
          <a:bodyPr/>
          <a:lstStyle/>
          <a:p>
            <a:r>
              <a:rPr lang="fr-FR" smtClean="0"/>
              <a:t>Communication and interviewing skills</a:t>
            </a:r>
            <a:endParaRPr lang="fr-FR" dirty="0"/>
          </a:p>
        </p:txBody>
      </p:sp>
      <p:sp>
        <p:nvSpPr>
          <p:cNvPr id="35843" name="Espace réservé du numéro de diapositive 2"/>
          <p:cNvSpPr>
            <a:spLocks noGrp="1"/>
          </p:cNvSpPr>
          <p:nvPr>
            <p:ph type="sldNum" sz="quarter" idx="12"/>
          </p:nvPr>
        </p:nvSpPr>
        <p:spPr>
          <a:noFill/>
        </p:spPr>
        <p:txBody>
          <a:bodyPr/>
          <a:lstStyle/>
          <a:p>
            <a:pPr defTabSz="762000"/>
            <a:fld id="{5325EC10-F8B5-49E3-A4ED-93A8A8AF4189}" type="slidenum">
              <a:rPr lang="en-GB">
                <a:latin typeface="+mn-lt"/>
              </a:rPr>
              <a:pPr defTabSz="762000"/>
              <a:t>8</a:t>
            </a:fld>
            <a:endParaRPr lang="en-GB">
              <a:latin typeface="+mn-lt"/>
            </a:endParaRPr>
          </a:p>
        </p:txBody>
      </p:sp>
      <p:sp>
        <p:nvSpPr>
          <p:cNvPr id="3" name="Titre 2"/>
          <p:cNvSpPr>
            <a:spLocks noGrp="1"/>
          </p:cNvSpPr>
          <p:nvPr>
            <p:ph type="title"/>
          </p:nvPr>
        </p:nvSpPr>
        <p:spPr/>
        <p:txBody>
          <a:bodyPr/>
          <a:lstStyle/>
          <a:p>
            <a:r>
              <a:rPr lang="fr-FR" dirty="0" smtClean="0"/>
              <a:t>The challenge </a:t>
            </a:r>
            <a:r>
              <a:rPr lang="fr-FR" dirty="0" err="1" smtClean="0"/>
              <a:t>with</a:t>
            </a:r>
            <a:r>
              <a:rPr lang="fr-FR" dirty="0" smtClean="0"/>
              <a:t> adolescents</a:t>
            </a:r>
            <a:endParaRPr lang="fr-FR" dirty="0"/>
          </a:p>
        </p:txBody>
      </p:sp>
      <p:graphicFrame>
        <p:nvGraphicFramePr>
          <p:cNvPr id="35842" name="Object 2"/>
          <p:cNvGraphicFramePr>
            <a:graphicFrameLocks noChangeAspect="1"/>
          </p:cNvGraphicFramePr>
          <p:nvPr/>
        </p:nvGraphicFramePr>
        <p:xfrm>
          <a:off x="2915816" y="3657600"/>
          <a:ext cx="2857500" cy="2581275"/>
        </p:xfrm>
        <a:graphic>
          <a:graphicData uri="http://schemas.openxmlformats.org/presentationml/2006/ole">
            <mc:AlternateContent xmlns:mc="http://schemas.openxmlformats.org/markup-compatibility/2006">
              <mc:Choice xmlns:v="urn:schemas-microsoft-com:vml" Requires="v">
                <p:oleObj spid="_x0000_s1040" r:id="rId4" imgW="2857899" imgH="2580952" progId="">
                  <p:embed/>
                </p:oleObj>
              </mc:Choice>
              <mc:Fallback>
                <p:oleObj r:id="rId4" imgW="2857899" imgH="25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3657600"/>
                        <a:ext cx="2857500" cy="2581275"/>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4" name="Bulle ronde 3"/>
          <p:cNvSpPr/>
          <p:nvPr/>
        </p:nvSpPr>
        <p:spPr>
          <a:xfrm>
            <a:off x="3346472" y="1321762"/>
            <a:ext cx="2177967" cy="962099"/>
          </a:xfrm>
          <a:prstGeom prst="wedgeEllipseCallout">
            <a:avLst>
              <a:gd name="adj1" fmla="val -29085"/>
              <a:gd name="adj2" fmla="val 242382"/>
            </a:avLst>
          </a:prstGeom>
          <a:solidFill>
            <a:schemeClr val="accent6">
              <a:lumMod val="75000"/>
            </a:schemeClr>
          </a:solidFill>
          <a:ln>
            <a:noFill/>
          </a:ln>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err="1"/>
              <a:t>What</a:t>
            </a:r>
            <a:r>
              <a:rPr lang="fr-FR" sz="1800" dirty="0"/>
              <a:t> </a:t>
            </a:r>
            <a:r>
              <a:rPr lang="fr-FR" sz="1800" dirty="0" err="1"/>
              <a:t>brings</a:t>
            </a:r>
            <a:r>
              <a:rPr lang="fr-FR" sz="1800" dirty="0"/>
              <a:t> </a:t>
            </a:r>
            <a:r>
              <a:rPr lang="fr-FR" sz="1800" dirty="0" err="1"/>
              <a:t>you</a:t>
            </a:r>
            <a:r>
              <a:rPr lang="fr-FR" sz="1800" dirty="0"/>
              <a:t> </a:t>
            </a:r>
            <a:r>
              <a:rPr lang="fr-FR" sz="1800" dirty="0" err="1"/>
              <a:t>here</a:t>
            </a:r>
            <a:r>
              <a:rPr lang="fr-FR" sz="1800" dirty="0"/>
              <a:t>?</a:t>
            </a:r>
          </a:p>
        </p:txBody>
      </p:sp>
      <p:sp>
        <p:nvSpPr>
          <p:cNvPr id="13" name="Bulle ronde 12"/>
          <p:cNvSpPr/>
          <p:nvPr/>
        </p:nvSpPr>
        <p:spPr>
          <a:xfrm>
            <a:off x="5773316" y="5183266"/>
            <a:ext cx="2177967" cy="962099"/>
          </a:xfrm>
          <a:prstGeom prst="wedgeEllipseCallout">
            <a:avLst>
              <a:gd name="adj1" fmla="val -111554"/>
              <a:gd name="adj2" fmla="val -76311"/>
            </a:avLst>
          </a:prstGeom>
          <a:solidFill>
            <a:schemeClr val="accent1">
              <a:lumMod val="75000"/>
            </a:schemeClr>
          </a:solidFill>
          <a:ln>
            <a:noFill/>
          </a:ln>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smtClean="0"/>
              <a:t>I </a:t>
            </a:r>
            <a:r>
              <a:rPr lang="fr-FR" sz="1800" dirty="0" err="1" smtClean="0"/>
              <a:t>dunno</a:t>
            </a:r>
            <a:r>
              <a:rPr lang="is-IS" sz="1800" dirty="0" smtClean="0"/>
              <a:t>…</a:t>
            </a:r>
            <a:endParaRPr lang="fr-FR" sz="1800" dirty="0"/>
          </a:p>
        </p:txBody>
      </p:sp>
      <p:sp>
        <p:nvSpPr>
          <p:cNvPr id="15" name="Pensées 14"/>
          <p:cNvSpPr/>
          <p:nvPr/>
        </p:nvSpPr>
        <p:spPr>
          <a:xfrm>
            <a:off x="547936" y="3987374"/>
            <a:ext cx="2871936" cy="2393954"/>
          </a:xfrm>
          <a:prstGeom prst="cloudCallout">
            <a:avLst>
              <a:gd name="adj1" fmla="val 59784"/>
              <a:gd name="adj2" fmla="val -25435"/>
            </a:avLst>
          </a:prstGeom>
          <a:solidFill>
            <a:schemeClr val="accent6">
              <a:lumMod val="40000"/>
              <a:lumOff val="60000"/>
              <a:alpha val="51000"/>
            </a:schemeClr>
          </a:solidFill>
          <a:ln>
            <a:noFill/>
          </a:ln>
          <a:effectLst>
            <a:softEdge rad="1778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a:solidFill>
                <a:schemeClr val="bg1">
                  <a:lumMod val="50000"/>
                </a:schemeClr>
              </a:solidFill>
              <a:latin typeface="Corbel"/>
              <a:cs typeface="Corbel"/>
            </a:endParaRPr>
          </a:p>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chemeClr val="bg1">
                    <a:lumMod val="50000"/>
                  </a:schemeClr>
                </a:solidFill>
                <a:latin typeface="Corbel"/>
                <a:cs typeface="Corbel"/>
              </a:rPr>
              <a:t>Should I tell her, her mother calls me all the time ???</a:t>
            </a:r>
          </a:p>
        </p:txBody>
      </p:sp>
      <p:sp>
        <p:nvSpPr>
          <p:cNvPr id="16" name="Pensées 15"/>
          <p:cNvSpPr/>
          <p:nvPr/>
        </p:nvSpPr>
        <p:spPr>
          <a:xfrm>
            <a:off x="4932040" y="1332166"/>
            <a:ext cx="4104456" cy="3851099"/>
          </a:xfrm>
          <a:prstGeom prst="cloudCallout">
            <a:avLst>
              <a:gd name="adj1" fmla="val -46522"/>
              <a:gd name="adj2" fmla="val 66224"/>
            </a:avLst>
          </a:prstGeom>
          <a:solidFill>
            <a:schemeClr val="accent1">
              <a:lumMod val="20000"/>
              <a:lumOff val="80000"/>
            </a:schemeClr>
          </a:solidFill>
          <a:ln>
            <a:noFill/>
          </a:ln>
          <a:effectLst>
            <a:softEdge rad="1778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chemeClr val="bg1">
                    <a:lumMod val="50000"/>
                  </a:schemeClr>
                </a:solidFill>
                <a:latin typeface="Corbel"/>
                <a:cs typeface="Corbel"/>
              </a:rPr>
              <a:t>I have work for school…hope it’s quick, let’s be nice…God knows what my parents told him, but they won’t make me eat more anyway … maybe he knows how I can have my period come back…</a:t>
            </a:r>
          </a:p>
        </p:txBody>
      </p:sp>
    </p:spTree>
    <p:extLst>
      <p:ext uri="{BB962C8B-B14F-4D97-AF65-F5344CB8AC3E}">
        <p14:creationId xmlns:p14="http://schemas.microsoft.com/office/powerpoint/2010/main" val="28938280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E331668D-46F4-49AD-8E98-E5D5991670A4}" type="slidenum">
              <a:rPr lang="en-GB" smtClean="0"/>
              <a:pPr>
                <a:defRPr/>
              </a:pPr>
              <a:t>9</a:t>
            </a:fld>
            <a:endParaRPr lang="en-GB"/>
          </a:p>
        </p:txBody>
      </p:sp>
      <p:sp>
        <p:nvSpPr>
          <p:cNvPr id="8" name="Rectangle 2"/>
          <p:cNvSpPr>
            <a:spLocks noGrp="1" noChangeArrowheads="1"/>
          </p:cNvSpPr>
          <p:nvPr>
            <p:ph type="title"/>
          </p:nvPr>
        </p:nvSpPr>
        <p:spPr/>
        <p:txBody>
          <a:bodyPr/>
          <a:lstStyle/>
          <a:p>
            <a:r>
              <a:rPr lang="fr-CH" dirty="0" err="1" smtClean="0"/>
              <a:t>Communicating</a:t>
            </a:r>
            <a:r>
              <a:rPr lang="fr-CH" dirty="0" smtClean="0"/>
              <a:t> </a:t>
            </a:r>
            <a:r>
              <a:rPr lang="fr-CH" dirty="0" err="1" smtClean="0"/>
              <a:t>with</a:t>
            </a:r>
            <a:r>
              <a:rPr lang="fr-CH" dirty="0" smtClean="0"/>
              <a:t> adolescents</a:t>
            </a:r>
            <a:endParaRPr lang="fr-FR" dirty="0" smtClean="0"/>
          </a:p>
        </p:txBody>
      </p:sp>
      <p:graphicFrame>
        <p:nvGraphicFramePr>
          <p:cNvPr id="7" name="Tableau 6"/>
          <p:cNvGraphicFramePr>
            <a:graphicFrameLocks noGrp="1"/>
          </p:cNvGraphicFramePr>
          <p:nvPr>
            <p:extLst>
              <p:ext uri="{D42A27DB-BD31-4B8C-83A1-F6EECF244321}">
                <p14:modId xmlns:p14="http://schemas.microsoft.com/office/powerpoint/2010/main" val="3417355738"/>
              </p:ext>
            </p:extLst>
          </p:nvPr>
        </p:nvGraphicFramePr>
        <p:xfrm>
          <a:off x="395536" y="1540729"/>
          <a:ext cx="8280920" cy="4480560"/>
        </p:xfrm>
        <a:graphic>
          <a:graphicData uri="http://schemas.openxmlformats.org/drawingml/2006/table">
            <a:tbl>
              <a:tblPr/>
              <a:tblGrid>
                <a:gridCol w="4140460"/>
                <a:gridCol w="4140460"/>
              </a:tblGrid>
              <a:tr h="105337">
                <a:tc>
                  <a:txBody>
                    <a:bodyPr/>
                    <a:lstStyle/>
                    <a:p>
                      <a:pPr algn="ctr">
                        <a:spcAft>
                          <a:spcPts val="0"/>
                        </a:spcAft>
                      </a:pPr>
                      <a:r>
                        <a:rPr lang="en-US" sz="1400" b="1" dirty="0">
                          <a:latin typeface="Corbel"/>
                          <a:ea typeface="Times New Roman"/>
                          <a:cs typeface="Corbel"/>
                        </a:rPr>
                        <a:t>DO</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ysDot"/>
                      <a:round/>
                      <a:headEnd type="none" w="med" len="med"/>
                      <a:tailEnd type="none" w="med" len="med"/>
                    </a:lnB>
                    <a:solidFill>
                      <a:srgbClr val="92D050"/>
                    </a:solidFill>
                  </a:tcPr>
                </a:tc>
                <a:tc>
                  <a:txBody>
                    <a:bodyPr/>
                    <a:lstStyle/>
                    <a:p>
                      <a:pPr algn="ctr">
                        <a:spcAft>
                          <a:spcPts val="0"/>
                        </a:spcAft>
                      </a:pPr>
                      <a:r>
                        <a:rPr lang="en-US" sz="1400" b="1" dirty="0">
                          <a:latin typeface="Corbel"/>
                          <a:ea typeface="Times New Roman"/>
                          <a:cs typeface="Corbel"/>
                        </a:rPr>
                        <a:t>AVOID</a:t>
                      </a:r>
                      <a:endParaRPr lang="fr-CH" sz="1400" dirty="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ysDot"/>
                      <a:round/>
                      <a:headEnd type="none" w="med" len="med"/>
                      <a:tailEnd type="none" w="med" len="med"/>
                    </a:lnB>
                    <a:solidFill>
                      <a:srgbClr val="FF0000"/>
                    </a:solidFill>
                  </a:tcPr>
                </a:tc>
              </a:tr>
              <a:tr h="105337">
                <a:tc>
                  <a:txBody>
                    <a:bodyPr/>
                    <a:lstStyle/>
                    <a:p>
                      <a:pPr algn="ctr">
                        <a:spcBef>
                          <a:spcPts val="600"/>
                        </a:spcBef>
                        <a:spcAft>
                          <a:spcPts val="300"/>
                        </a:spcAft>
                      </a:pPr>
                      <a:r>
                        <a:rPr lang="en-US" sz="1400" dirty="0">
                          <a:latin typeface="Corbel"/>
                          <a:ea typeface="Times New Roman"/>
                          <a:cs typeface="Corbel"/>
                        </a:rPr>
                        <a:t>Go through the chart/referral note before seeing the patient</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marL="21590" algn="ctr">
                        <a:spcAft>
                          <a:spcPts val="0"/>
                        </a:spcAft>
                      </a:pPr>
                      <a:r>
                        <a:rPr lang="en-US" sz="1400">
                          <a:latin typeface="Corbel"/>
                          <a:ea typeface="Times New Roman"/>
                          <a:cs typeface="Corbel"/>
                        </a:rPr>
                        <a:t> </a:t>
                      </a:r>
                      <a:endParaRPr lang="fr-CH" sz="140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Bef>
                          <a:spcPts val="600"/>
                        </a:spcBef>
                        <a:spcAft>
                          <a:spcPts val="300"/>
                        </a:spcAft>
                      </a:pPr>
                      <a:r>
                        <a:rPr lang="en-US" sz="1400" dirty="0">
                          <a:latin typeface="Corbel"/>
                          <a:ea typeface="Times New Roman"/>
                          <a:cs typeface="Corbel"/>
                        </a:rPr>
                        <a:t>Go to the waiting room to fetch the patient</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marL="21590" algn="ctr">
                        <a:spcAft>
                          <a:spcPts val="0"/>
                        </a:spcAft>
                      </a:pPr>
                      <a:endParaRPr lang="en-US" sz="140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Bef>
                          <a:spcPts val="600"/>
                        </a:spcBef>
                        <a:spcAft>
                          <a:spcPts val="300"/>
                        </a:spcAft>
                      </a:pPr>
                      <a:r>
                        <a:rPr lang="en-US" sz="1400" dirty="0">
                          <a:latin typeface="Corbel"/>
                          <a:ea typeface="Times New Roman"/>
                          <a:cs typeface="Corbel"/>
                        </a:rPr>
                        <a:t>Introduce yourself by name, shake hands if appropriate</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marL="21590" algn="ctr">
                        <a:spcAft>
                          <a:spcPts val="0"/>
                        </a:spcAft>
                      </a:pPr>
                      <a:endParaRPr lang="en-US" sz="140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Bef>
                          <a:spcPts val="600"/>
                        </a:spcBef>
                        <a:spcAft>
                          <a:spcPts val="300"/>
                        </a:spcAft>
                      </a:pPr>
                      <a:r>
                        <a:rPr lang="en-US" sz="1400">
                          <a:latin typeface="Corbel"/>
                          <a:ea typeface="Times New Roman"/>
                          <a:cs typeface="Corbel"/>
                        </a:rPr>
                        <a:t>Once in the office, present yourself and what you do</a:t>
                      </a:r>
                      <a:endParaRPr lang="fr-CH" sz="140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marL="21590" algn="ctr">
                        <a:spcAft>
                          <a:spcPts val="0"/>
                        </a:spcAft>
                      </a:pPr>
                      <a:r>
                        <a:rPr lang="en-US" sz="1400">
                          <a:latin typeface="Corbel"/>
                          <a:ea typeface="Times New Roman"/>
                          <a:cs typeface="Corbel"/>
                        </a:rPr>
                        <a:t>Writing down during the interview/checking record</a:t>
                      </a:r>
                      <a:endParaRPr lang="fr-CH" sz="140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Aft>
                          <a:spcPts val="0"/>
                        </a:spcAft>
                      </a:pPr>
                      <a:r>
                        <a:rPr lang="en-US" sz="1400" dirty="0">
                          <a:latin typeface="Corbel"/>
                          <a:ea typeface="Times New Roman"/>
                          <a:cs typeface="Corbel"/>
                        </a:rPr>
                        <a:t>Assure confidentiality</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marL="21590" algn="ctr">
                        <a:spcAft>
                          <a:spcPts val="0"/>
                        </a:spcAft>
                      </a:pPr>
                      <a:r>
                        <a:rPr lang="en-US" sz="1400">
                          <a:latin typeface="Corbel"/>
                          <a:ea typeface="Times New Roman"/>
                          <a:cs typeface="Corbel"/>
                        </a:rPr>
                        <a:t>Transmitting information to the network without permission</a:t>
                      </a:r>
                      <a:endParaRPr lang="fr-CH" sz="140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Aft>
                          <a:spcPts val="0"/>
                        </a:spcAft>
                      </a:pPr>
                      <a:r>
                        <a:rPr lang="en-US" sz="1400" dirty="0">
                          <a:latin typeface="Corbel"/>
                          <a:ea typeface="Times New Roman"/>
                          <a:cs typeface="Corbel"/>
                        </a:rPr>
                        <a:t>Define the meaning of words</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a:spcAft>
                          <a:spcPts val="0"/>
                        </a:spcAft>
                      </a:pPr>
                      <a:r>
                        <a:rPr lang="en-US" sz="1400">
                          <a:latin typeface="Corbel"/>
                          <a:ea typeface="Times New Roman"/>
                          <a:cs typeface="Corbel"/>
                        </a:rPr>
                        <a:t>Medical jargon</a:t>
                      </a:r>
                      <a:endParaRPr lang="fr-CH" sz="140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Bef>
                          <a:spcPts val="600"/>
                        </a:spcBef>
                        <a:spcAft>
                          <a:spcPts val="300"/>
                        </a:spcAft>
                      </a:pPr>
                      <a:r>
                        <a:rPr lang="en-US" sz="1400" dirty="0">
                          <a:latin typeface="Corbel"/>
                          <a:ea typeface="Times New Roman"/>
                          <a:cs typeface="Corbel"/>
                        </a:rPr>
                        <a:t>Let the patient tell his/her story without interruptions as much as possible</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marL="21590" algn="ctr">
                        <a:spcAft>
                          <a:spcPts val="0"/>
                        </a:spcAft>
                      </a:pPr>
                      <a:endParaRPr lang="en-US" sz="140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Aft>
                          <a:spcPts val="0"/>
                        </a:spcAft>
                      </a:pPr>
                      <a:r>
                        <a:rPr lang="en-US" sz="1400" dirty="0">
                          <a:latin typeface="Corbel"/>
                          <a:ea typeface="Times New Roman"/>
                          <a:cs typeface="Corbel"/>
                        </a:rPr>
                        <a:t>Ask open-ended questions in a non threatening way, have a conversation</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a:spcAft>
                          <a:spcPts val="0"/>
                        </a:spcAft>
                      </a:pPr>
                      <a:r>
                        <a:rPr lang="en-US" sz="1400" dirty="0">
                          <a:latin typeface="Corbel"/>
                          <a:ea typeface="Times New Roman"/>
                          <a:cs typeface="Corbel"/>
                        </a:rPr>
                        <a:t>Yes/no questions , Doing an inquiry, threatening or telling patient what to do</a:t>
                      </a:r>
                      <a:endParaRPr lang="fr-CH" sz="1400" dirty="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Bef>
                          <a:spcPts val="600"/>
                        </a:spcBef>
                        <a:spcAft>
                          <a:spcPts val="300"/>
                        </a:spcAft>
                      </a:pPr>
                      <a:r>
                        <a:rPr lang="en-US" sz="1400">
                          <a:latin typeface="Corbel"/>
                          <a:ea typeface="Times New Roman"/>
                          <a:cs typeface="Corbel"/>
                        </a:rPr>
                        <a:t>Question from general to more intimate</a:t>
                      </a:r>
                      <a:endParaRPr lang="fr-CH" sz="140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a:spcAft>
                          <a:spcPts val="0"/>
                        </a:spcAft>
                      </a:pPr>
                      <a:endParaRPr lang="en-US" sz="140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Aft>
                          <a:spcPts val="0"/>
                        </a:spcAft>
                      </a:pPr>
                      <a:r>
                        <a:rPr lang="en-US" sz="1400" dirty="0">
                          <a:latin typeface="Corbel"/>
                          <a:ea typeface="Times New Roman"/>
                          <a:cs typeface="Corbel"/>
                        </a:rPr>
                        <a:t>Have a professional attitude</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a:spcAft>
                          <a:spcPts val="0"/>
                        </a:spcAft>
                      </a:pPr>
                      <a:r>
                        <a:rPr lang="en-US" sz="1400" dirty="0">
                          <a:latin typeface="Corbel"/>
                          <a:ea typeface="Times New Roman"/>
                          <a:cs typeface="Corbel"/>
                        </a:rPr>
                        <a:t>Trying to be a friend; adolescents are looking for a professional not a peer</a:t>
                      </a:r>
                      <a:endParaRPr lang="fr-CH" sz="1400" dirty="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Aft>
                          <a:spcPts val="0"/>
                        </a:spcAft>
                      </a:pPr>
                      <a:r>
                        <a:rPr lang="en-US" sz="1400" dirty="0">
                          <a:latin typeface="Corbel"/>
                          <a:ea typeface="Times New Roman"/>
                          <a:cs typeface="Corbel"/>
                        </a:rPr>
                        <a:t>Interact in a non judgmental manner</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marL="21590" algn="ctr">
                        <a:spcAft>
                          <a:spcPts val="0"/>
                        </a:spcAft>
                      </a:pPr>
                      <a:endParaRPr lang="en-US" sz="1400" dirty="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Aft>
                          <a:spcPts val="0"/>
                        </a:spcAft>
                      </a:pPr>
                      <a:r>
                        <a:rPr lang="en-US" sz="1400" dirty="0">
                          <a:latin typeface="Corbel"/>
                          <a:ea typeface="Times New Roman"/>
                          <a:cs typeface="Corbel"/>
                        </a:rPr>
                        <a:t>Look out for strengths, abilities, resources, efforts, intention</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a:spcAft>
                          <a:spcPts val="0"/>
                        </a:spcAft>
                      </a:pPr>
                      <a:r>
                        <a:rPr lang="en-US" sz="1400" dirty="0">
                          <a:latin typeface="Corbel"/>
                          <a:ea typeface="Times New Roman"/>
                          <a:cs typeface="Corbel"/>
                        </a:rPr>
                        <a:t>Focusing on negative behaviors</a:t>
                      </a:r>
                      <a:endParaRPr lang="fr-CH" sz="1400" dirty="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Aft>
                          <a:spcPts val="0"/>
                        </a:spcAft>
                      </a:pPr>
                      <a:r>
                        <a:rPr lang="en-US" sz="1400" dirty="0">
                          <a:latin typeface="Corbel"/>
                          <a:ea typeface="Times New Roman"/>
                          <a:cs typeface="Corbel"/>
                        </a:rPr>
                        <a:t>Target your questions according to the agenda</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a:spcAft>
                          <a:spcPts val="0"/>
                        </a:spcAft>
                      </a:pPr>
                      <a:r>
                        <a:rPr lang="en-US" sz="1400" dirty="0">
                          <a:latin typeface="Corbel"/>
                          <a:ea typeface="Times New Roman"/>
                          <a:cs typeface="Corbel"/>
                        </a:rPr>
                        <a:t>Asking what you do not need to know</a:t>
                      </a:r>
                      <a:endParaRPr lang="fr-CH" sz="1400" dirty="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105337">
                <a:tc>
                  <a:txBody>
                    <a:bodyPr/>
                    <a:lstStyle/>
                    <a:p>
                      <a:pPr algn="ctr">
                        <a:spcAft>
                          <a:spcPts val="0"/>
                        </a:spcAft>
                      </a:pPr>
                      <a:r>
                        <a:rPr lang="en-US" sz="1400" dirty="0">
                          <a:latin typeface="Corbel"/>
                          <a:ea typeface="Times New Roman"/>
                          <a:cs typeface="Corbel"/>
                        </a:rPr>
                        <a:t>Summarize the conversation</a:t>
                      </a:r>
                      <a:endParaRPr lang="fr-CH" sz="1400" dirty="0">
                        <a:latin typeface="Corbel"/>
                        <a:ea typeface="Times New Roman"/>
                        <a:cs typeface="Corbel"/>
                      </a:endParaRPr>
                    </a:p>
                  </a:txBody>
                  <a:tcPr marL="27930" marR="27930" marT="0" marB="0">
                    <a:lnL w="12700" cap="flat" cmpd="sng" algn="ctr">
                      <a:solidFill>
                        <a:srgbClr val="000000"/>
                      </a:solidFill>
                      <a:prstDash val="solid"/>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a:latin typeface="Corbel"/>
                        <a:ea typeface="Times New Roman"/>
                        <a:cs typeface="Corbel"/>
                      </a:endParaRPr>
                    </a:p>
                  </a:txBody>
                  <a:tcPr marL="27930" marR="27930" marT="0" marB="0">
                    <a:lnL w="12700" cap="flat" cmpd="sng" algn="ctr">
                      <a:solidFill>
                        <a:scrgbClr r="0" g="0" b="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Espace réservé du pied de page 3"/>
          <p:cNvSpPr>
            <a:spLocks noGrp="1"/>
          </p:cNvSpPr>
          <p:nvPr>
            <p:ph type="ftr" sz="quarter" idx="11"/>
          </p:nvPr>
        </p:nvSpPr>
        <p:spPr/>
        <p:txBody>
          <a:bodyPr/>
          <a:lstStyle/>
          <a:p>
            <a:r>
              <a:rPr lang="fr-FR" smtClean="0"/>
              <a:t>Communication and interviewing skills</a:t>
            </a:r>
            <a:endParaRPr lang="fr-F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Masque EuTEACH v2016">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60000"/>
            <a:lumOff val="40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bg1">
              <a:lumMod val="50000"/>
            </a:schemeClr>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buClr>
            <a:schemeClr val="accent1">
              <a:lumMod val="60000"/>
              <a:lumOff val="40000"/>
            </a:schemeClr>
          </a:buClr>
          <a:buFont typeface="Wingdings" charset="2"/>
          <a:buChar char=""/>
          <a:defRPr sz="3200" dirty="0" smtClean="0">
            <a:latin typeface="Corbel"/>
            <a:cs typeface="Corbel"/>
          </a:defRPr>
        </a:defPPr>
      </a:lstStyle>
    </a:tx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5685</TotalTime>
  <Words>2262</Words>
  <Application>Microsoft Macintosh PowerPoint</Application>
  <PresentationFormat>Présentation à l'écran (4:3)</PresentationFormat>
  <Paragraphs>614</Paragraphs>
  <Slides>65</Slides>
  <Notes>15</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65</vt:i4>
      </vt:variant>
    </vt:vector>
  </HeadingPairs>
  <TitlesOfParts>
    <vt:vector size="78" baseType="lpstr">
      <vt:lpstr>Arial</vt:lpstr>
      <vt:lpstr>Arial Unicode MS</vt:lpstr>
      <vt:lpstr>Calibri</vt:lpstr>
      <vt:lpstr>Corbel</vt:lpstr>
      <vt:lpstr>Helvetica</vt:lpstr>
      <vt:lpstr>Impress BT</vt:lpstr>
      <vt:lpstr>Monotype Sorts</vt:lpstr>
      <vt:lpstr>ＭＳ Ｐゴシック</vt:lpstr>
      <vt:lpstr>Times</vt:lpstr>
      <vt:lpstr>Times New Roman</vt:lpstr>
      <vt:lpstr>Wingdings</vt:lpstr>
      <vt:lpstr>Masque EuTEACH v2016</vt:lpstr>
      <vt:lpstr>Document</vt:lpstr>
      <vt:lpstr>Communication and interviewing skills</vt:lpstr>
      <vt:lpstr>Goals</vt:lpstr>
      <vt:lpstr>I. Describe and show proficiency in effective communication with adolescents</vt:lpstr>
      <vt:lpstr>Impact of communication in healthcare</vt:lpstr>
      <vt:lpstr>Présentation PowerPoint</vt:lpstr>
      <vt:lpstr>Présentation PowerPoint</vt:lpstr>
      <vt:lpstr>Présentation PowerPoint</vt:lpstr>
      <vt:lpstr>The challenge with adolescents</vt:lpstr>
      <vt:lpstr>Communicating with adolescents</vt:lpstr>
      <vt:lpstr>What are the three most common reasons for which adolescents visit family doctors in Europe?</vt:lpstr>
      <vt:lpstr>What are the three health problems that represent the highest burden of disease for adolescents in Europe?</vt:lpstr>
      <vt:lpstr>Effects of Confidentiality assurance </vt:lpstr>
      <vt:lpstr>Teenagers‘ expectations “talking with doctor alone“  “confidentiality“</vt:lpstr>
      <vt:lpstr>II. Skillfully use the interview to build partnerships with the adolescent patient and his/her parents</vt:lpstr>
      <vt:lpstr>Meeting the adolescent</vt:lpstr>
      <vt:lpstr>The HEADSSS concept</vt:lpstr>
      <vt:lpstr>Présentation PowerPoint</vt:lpstr>
      <vt:lpstr>The SSHADESS screen</vt:lpstr>
      <vt:lpstr>Motivational interviewing</vt:lpstr>
      <vt:lpstr>Entry scenario</vt:lpstr>
      <vt:lpstr>Présentation PowerPoint</vt:lpstr>
      <vt:lpstr>Why do people do not understand they have to change?</vt:lpstr>
      <vt:lpstr>Présentation PowerPoint</vt:lpstr>
      <vt:lpstr>Présentation PowerPoint</vt:lpstr>
      <vt:lpstr>Three natural styles</vt:lpstr>
      <vt:lpstr>Guiding : a neglected style</vt:lpstr>
      <vt:lpstr>Présentation PowerPoint</vt:lpstr>
      <vt:lpstr>Présentation PowerPoint</vt:lpstr>
      <vt:lpstr>Présentation PowerPoint</vt:lpstr>
      <vt:lpstr>Four processes</vt:lpstr>
      <vt:lpstr>Présentation PowerPoint</vt:lpstr>
      <vt:lpstr>It is motivational interviewing when</vt:lpstr>
      <vt:lpstr>When is MI Useful? </vt:lpstr>
      <vt:lpstr>Four processes</vt:lpstr>
      <vt:lpstr>Engaging with adolescents and their parents</vt:lpstr>
      <vt:lpstr>Engaging       </vt:lpstr>
      <vt:lpstr>Présentation PowerPoint</vt:lpstr>
      <vt:lpstr>The well known HEADSSS and other questionnaires</vt:lpstr>
      <vt:lpstr>Focusing</vt:lpstr>
      <vt:lpstr>Focus 3 options</vt:lpstr>
      <vt:lpstr>Focus what are we going to talk about? </vt:lpstr>
      <vt:lpstr>Evoking</vt:lpstr>
      <vt:lpstr>Change talk</vt:lpstr>
      <vt:lpstr>Planning</vt:lpstr>
      <vt:lpstr>GIVING information and advice in a motivational style</vt:lpstr>
      <vt:lpstr>Key points</vt:lpstr>
      <vt:lpstr>Other MI tools</vt:lpstr>
      <vt:lpstr>Elicit change Talk</vt:lpstr>
      <vt:lpstr>Elicit change talk</vt:lpstr>
      <vt:lpstr>Parents</vt:lpstr>
      <vt:lpstr>Developmental challenges of Communication with families</vt:lpstr>
      <vt:lpstr>Communication skills with families</vt:lpstr>
      <vt:lpstr>Therapeutic alliance with adolescents and families</vt:lpstr>
      <vt:lpstr>Prevention</vt:lpstr>
      <vt:lpstr>Présentation PowerPoint</vt:lpstr>
      <vt:lpstr>Efficacy in prevention</vt:lpstr>
      <vt:lpstr>You play a crucial role</vt:lpstr>
      <vt:lpstr>III. Demonstrate proficiency in building a multidisciplinary network and in managing effective communication within the network</vt:lpstr>
      <vt:lpstr>Interdisciplinary network</vt:lpstr>
      <vt:lpstr>Why necessity for interdisciplinary team work?</vt:lpstr>
      <vt:lpstr>Présentation PowerPoint</vt:lpstr>
      <vt:lpstr>Challenges to interdisciplinary team work</vt:lpstr>
      <vt:lpstr>Main limitations (1) </vt:lpstr>
      <vt:lpstr>Main limitations (2)</vt:lpstr>
      <vt:lpstr>Practical steps to build an interdisciplinary network</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2002  SUMMER SCHOOL</dc:title>
  <dc:creator>Informatique</dc:creator>
  <cp:lastModifiedBy>Yusuke Takeuchi</cp:lastModifiedBy>
  <cp:revision>285</cp:revision>
  <dcterms:created xsi:type="dcterms:W3CDTF">2002-06-25T18:22:12Z</dcterms:created>
  <dcterms:modified xsi:type="dcterms:W3CDTF">2016-11-04T07:37:20Z</dcterms:modified>
</cp:coreProperties>
</file>